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4"/>
    <p:sldMasterId id="2147483729" r:id="rId5"/>
    <p:sldMasterId id="2147483731" r:id="rId6"/>
    <p:sldMasterId id="2147483751" r:id="rId7"/>
    <p:sldMasterId id="2147483777" r:id="rId8"/>
  </p:sldMasterIdLst>
  <p:notesMasterIdLst>
    <p:notesMasterId r:id="rId27"/>
  </p:notesMasterIdLst>
  <p:sldIdLst>
    <p:sldId id="456" r:id="rId9"/>
    <p:sldId id="457" r:id="rId10"/>
    <p:sldId id="656" r:id="rId11"/>
    <p:sldId id="657" r:id="rId12"/>
    <p:sldId id="654" r:id="rId13"/>
    <p:sldId id="653" r:id="rId14"/>
    <p:sldId id="664" r:id="rId15"/>
    <p:sldId id="704" r:id="rId16"/>
    <p:sldId id="580" r:id="rId17"/>
    <p:sldId id="581" r:id="rId18"/>
    <p:sldId id="582" r:id="rId19"/>
    <p:sldId id="705" r:id="rId20"/>
    <p:sldId id="690" r:id="rId21"/>
    <p:sldId id="692" r:id="rId22"/>
    <p:sldId id="695" r:id="rId23"/>
    <p:sldId id="706" r:id="rId24"/>
    <p:sldId id="675" r:id="rId25"/>
    <p:sldId id="30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A5753A"/>
    <a:srgbClr val="9933FF"/>
    <a:srgbClr val="E11350"/>
    <a:srgbClr val="F69721"/>
    <a:srgbClr val="6BA2B8"/>
    <a:srgbClr val="549CB5"/>
    <a:srgbClr val="8DB8C9"/>
    <a:srgbClr val="A7CC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972878-7C63-4FFE-87EC-B558357968F9}" v="498" dt="2024-05-29T14:55:52.9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597" autoAdjust="0"/>
  </p:normalViewPr>
  <p:slideViewPr>
    <p:cSldViewPr snapToGrid="0">
      <p:cViewPr varScale="1">
        <p:scale>
          <a:sx n="75" d="100"/>
          <a:sy n="75" d="100"/>
        </p:scale>
        <p:origin x="94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all" userId="86937d20-45ee-48e6-95bc-f19c1d7956f2" providerId="ADAL" clId="{97972878-7C63-4FFE-87EC-B558357968F9}"/>
    <pc:docChg chg="undo custSel addSld delSld modSld sldOrd delMainMaster">
      <pc:chgData name="Sarah Hall" userId="86937d20-45ee-48e6-95bc-f19c1d7956f2" providerId="ADAL" clId="{97972878-7C63-4FFE-87EC-B558357968F9}" dt="2024-05-29T14:56:19.907" v="595" actId="47"/>
      <pc:docMkLst>
        <pc:docMk/>
      </pc:docMkLst>
      <pc:sldChg chg="del">
        <pc:chgData name="Sarah Hall" userId="86937d20-45ee-48e6-95bc-f19c1d7956f2" providerId="ADAL" clId="{97972878-7C63-4FFE-87EC-B558357968F9}" dt="2024-05-29T14:56:17.892" v="594" actId="47"/>
        <pc:sldMkLst>
          <pc:docMk/>
          <pc:sldMk cId="2946022360" sldId="256"/>
        </pc:sldMkLst>
      </pc:sldChg>
      <pc:sldChg chg="del">
        <pc:chgData name="Sarah Hall" userId="86937d20-45ee-48e6-95bc-f19c1d7956f2" providerId="ADAL" clId="{97972878-7C63-4FFE-87EC-B558357968F9}" dt="2024-05-29T14:55:09.266" v="548" actId="47"/>
        <pc:sldMkLst>
          <pc:docMk/>
          <pc:sldMk cId="3698228798" sldId="292"/>
        </pc:sldMkLst>
      </pc:sldChg>
      <pc:sldChg chg="del">
        <pc:chgData name="Sarah Hall" userId="86937d20-45ee-48e6-95bc-f19c1d7956f2" providerId="ADAL" clId="{97972878-7C63-4FFE-87EC-B558357968F9}" dt="2024-05-29T14:55:11.072" v="552" actId="47"/>
        <pc:sldMkLst>
          <pc:docMk/>
          <pc:sldMk cId="3923919171" sldId="294"/>
        </pc:sldMkLst>
      </pc:sldChg>
      <pc:sldChg chg="del">
        <pc:chgData name="Sarah Hall" userId="86937d20-45ee-48e6-95bc-f19c1d7956f2" providerId="ADAL" clId="{97972878-7C63-4FFE-87EC-B558357968F9}" dt="2024-05-29T14:55:10.139" v="550" actId="47"/>
        <pc:sldMkLst>
          <pc:docMk/>
          <pc:sldMk cId="2179202590" sldId="295"/>
        </pc:sldMkLst>
      </pc:sldChg>
      <pc:sldChg chg="del">
        <pc:chgData name="Sarah Hall" userId="86937d20-45ee-48e6-95bc-f19c1d7956f2" providerId="ADAL" clId="{97972878-7C63-4FFE-87EC-B558357968F9}" dt="2024-05-29T14:55:11.470" v="553" actId="47"/>
        <pc:sldMkLst>
          <pc:docMk/>
          <pc:sldMk cId="3628230471" sldId="296"/>
        </pc:sldMkLst>
      </pc:sldChg>
      <pc:sldChg chg="del">
        <pc:chgData name="Sarah Hall" userId="86937d20-45ee-48e6-95bc-f19c1d7956f2" providerId="ADAL" clId="{97972878-7C63-4FFE-87EC-B558357968F9}" dt="2024-05-29T14:55:12.263" v="554" actId="47"/>
        <pc:sldMkLst>
          <pc:docMk/>
          <pc:sldMk cId="2321955542" sldId="297"/>
        </pc:sldMkLst>
      </pc:sldChg>
      <pc:sldChg chg="del">
        <pc:chgData name="Sarah Hall" userId="86937d20-45ee-48e6-95bc-f19c1d7956f2" providerId="ADAL" clId="{97972878-7C63-4FFE-87EC-B558357968F9}" dt="2024-05-29T14:55:10.586" v="551" actId="47"/>
        <pc:sldMkLst>
          <pc:docMk/>
          <pc:sldMk cId="1661301240" sldId="298"/>
        </pc:sldMkLst>
      </pc:sldChg>
      <pc:sldChg chg="del">
        <pc:chgData name="Sarah Hall" userId="86937d20-45ee-48e6-95bc-f19c1d7956f2" providerId="ADAL" clId="{97972878-7C63-4FFE-87EC-B558357968F9}" dt="2024-05-29T14:55:13.186" v="555" actId="47"/>
        <pc:sldMkLst>
          <pc:docMk/>
          <pc:sldMk cId="2043019422" sldId="299"/>
        </pc:sldMkLst>
      </pc:sldChg>
      <pc:sldChg chg="del">
        <pc:chgData name="Sarah Hall" userId="86937d20-45ee-48e6-95bc-f19c1d7956f2" providerId="ADAL" clId="{97972878-7C63-4FFE-87EC-B558357968F9}" dt="2024-05-29T14:55:14.060" v="556" actId="47"/>
        <pc:sldMkLst>
          <pc:docMk/>
          <pc:sldMk cId="33324074" sldId="300"/>
        </pc:sldMkLst>
      </pc:sldChg>
      <pc:sldChg chg="del">
        <pc:chgData name="Sarah Hall" userId="86937d20-45ee-48e6-95bc-f19c1d7956f2" providerId="ADAL" clId="{97972878-7C63-4FFE-87EC-B558357968F9}" dt="2024-05-29T14:56:16.718" v="593" actId="47"/>
        <pc:sldMkLst>
          <pc:docMk/>
          <pc:sldMk cId="1014928489" sldId="353"/>
        </pc:sldMkLst>
      </pc:sldChg>
      <pc:sldChg chg="mod modShow">
        <pc:chgData name="Sarah Hall" userId="86937d20-45ee-48e6-95bc-f19c1d7956f2" providerId="ADAL" clId="{97972878-7C63-4FFE-87EC-B558357968F9}" dt="2024-05-29T14:46:19.422" v="24" actId="729"/>
        <pc:sldMkLst>
          <pc:docMk/>
          <pc:sldMk cId="1825658315" sldId="456"/>
        </pc:sldMkLst>
      </pc:sldChg>
      <pc:sldChg chg="del">
        <pc:chgData name="Sarah Hall" userId="86937d20-45ee-48e6-95bc-f19c1d7956f2" providerId="ADAL" clId="{97972878-7C63-4FFE-87EC-B558357968F9}" dt="2024-05-29T14:48:36.532" v="145" actId="47"/>
        <pc:sldMkLst>
          <pc:docMk/>
          <pc:sldMk cId="2650107462" sldId="467"/>
        </pc:sldMkLst>
      </pc:sldChg>
      <pc:sldChg chg="modSp mod modAnim">
        <pc:chgData name="Sarah Hall" userId="86937d20-45ee-48e6-95bc-f19c1d7956f2" providerId="ADAL" clId="{97972878-7C63-4FFE-87EC-B558357968F9}" dt="2024-05-29T14:48:18.264" v="144" actId="20577"/>
        <pc:sldMkLst>
          <pc:docMk/>
          <pc:sldMk cId="1035300063" sldId="582"/>
        </pc:sldMkLst>
        <pc:spChg chg="mod">
          <ac:chgData name="Sarah Hall" userId="86937d20-45ee-48e6-95bc-f19c1d7956f2" providerId="ADAL" clId="{97972878-7C63-4FFE-87EC-B558357968F9}" dt="2024-05-29T14:48:18.264" v="144" actId="20577"/>
          <ac:spMkLst>
            <pc:docMk/>
            <pc:sldMk cId="1035300063" sldId="582"/>
            <ac:spMk id="4" creationId="{DCAA882D-CF6A-D046-DEBE-12DC5520A4D2}"/>
          </ac:spMkLst>
        </pc:spChg>
      </pc:sldChg>
      <pc:sldChg chg="del">
        <pc:chgData name="Sarah Hall" userId="86937d20-45ee-48e6-95bc-f19c1d7956f2" providerId="ADAL" clId="{97972878-7C63-4FFE-87EC-B558357968F9}" dt="2024-05-29T14:48:36.532" v="145" actId="47"/>
        <pc:sldMkLst>
          <pc:docMk/>
          <pc:sldMk cId="459115828" sldId="583"/>
        </pc:sldMkLst>
      </pc:sldChg>
      <pc:sldChg chg="del">
        <pc:chgData name="Sarah Hall" userId="86937d20-45ee-48e6-95bc-f19c1d7956f2" providerId="ADAL" clId="{97972878-7C63-4FFE-87EC-B558357968F9}" dt="2024-05-29T14:56:19.907" v="595" actId="47"/>
        <pc:sldMkLst>
          <pc:docMk/>
          <pc:sldMk cId="1384724347" sldId="597"/>
        </pc:sldMkLst>
      </pc:sldChg>
      <pc:sldChg chg="del">
        <pc:chgData name="Sarah Hall" userId="86937d20-45ee-48e6-95bc-f19c1d7956f2" providerId="ADAL" clId="{97972878-7C63-4FFE-87EC-B558357968F9}" dt="2024-05-29T14:55:09.590" v="549" actId="47"/>
        <pc:sldMkLst>
          <pc:docMk/>
          <pc:sldMk cId="1191563164" sldId="608"/>
        </pc:sldMkLst>
      </pc:sldChg>
      <pc:sldChg chg="del">
        <pc:chgData name="Sarah Hall" userId="86937d20-45ee-48e6-95bc-f19c1d7956f2" providerId="ADAL" clId="{97972878-7C63-4FFE-87EC-B558357968F9}" dt="2024-05-29T14:43:12.461" v="0" actId="47"/>
        <pc:sldMkLst>
          <pc:docMk/>
          <pc:sldMk cId="3548887336" sldId="610"/>
        </pc:sldMkLst>
      </pc:sldChg>
      <pc:sldChg chg="modSp mod">
        <pc:chgData name="Sarah Hall" userId="86937d20-45ee-48e6-95bc-f19c1d7956f2" providerId="ADAL" clId="{97972878-7C63-4FFE-87EC-B558357968F9}" dt="2024-05-29T14:44:50.643" v="13" actId="1076"/>
        <pc:sldMkLst>
          <pc:docMk/>
          <pc:sldMk cId="4181418560" sldId="653"/>
        </pc:sldMkLst>
        <pc:spChg chg="mod">
          <ac:chgData name="Sarah Hall" userId="86937d20-45ee-48e6-95bc-f19c1d7956f2" providerId="ADAL" clId="{97972878-7C63-4FFE-87EC-B558357968F9}" dt="2024-05-29T14:44:45.360" v="12" actId="1076"/>
          <ac:spMkLst>
            <pc:docMk/>
            <pc:sldMk cId="4181418560" sldId="653"/>
            <ac:spMk id="7" creationId="{3382D3D6-E726-9E69-5A81-41F2AD3BAB21}"/>
          </ac:spMkLst>
        </pc:spChg>
        <pc:spChg chg="mod">
          <ac:chgData name="Sarah Hall" userId="86937d20-45ee-48e6-95bc-f19c1d7956f2" providerId="ADAL" clId="{97972878-7C63-4FFE-87EC-B558357968F9}" dt="2024-05-29T14:44:50.643" v="13" actId="1076"/>
          <ac:spMkLst>
            <pc:docMk/>
            <pc:sldMk cId="4181418560" sldId="653"/>
            <ac:spMk id="8" creationId="{DD0A1CF5-D68E-52A9-7060-68AC4766EA52}"/>
          </ac:spMkLst>
        </pc:spChg>
      </pc:sldChg>
      <pc:sldChg chg="del">
        <pc:chgData name="Sarah Hall" userId="86937d20-45ee-48e6-95bc-f19c1d7956f2" providerId="ADAL" clId="{97972878-7C63-4FFE-87EC-B558357968F9}" dt="2024-05-29T14:43:14.493" v="1" actId="47"/>
        <pc:sldMkLst>
          <pc:docMk/>
          <pc:sldMk cId="78355902" sldId="655"/>
        </pc:sldMkLst>
      </pc:sldChg>
      <pc:sldChg chg="modSp mod">
        <pc:chgData name="Sarah Hall" userId="86937d20-45ee-48e6-95bc-f19c1d7956f2" providerId="ADAL" clId="{97972878-7C63-4FFE-87EC-B558357968F9}" dt="2024-05-29T14:43:18.245" v="3" actId="20577"/>
        <pc:sldMkLst>
          <pc:docMk/>
          <pc:sldMk cId="1641124821" sldId="656"/>
        </pc:sldMkLst>
        <pc:spChg chg="mod">
          <ac:chgData name="Sarah Hall" userId="86937d20-45ee-48e6-95bc-f19c1d7956f2" providerId="ADAL" clId="{97972878-7C63-4FFE-87EC-B558357968F9}" dt="2024-05-29T14:43:18.245" v="3" actId="20577"/>
          <ac:spMkLst>
            <pc:docMk/>
            <pc:sldMk cId="1641124821" sldId="656"/>
            <ac:spMk id="5" creationId="{CD13BEBD-4B9F-3A98-95C3-67F9A5B50DCE}"/>
          </ac:spMkLst>
        </pc:spChg>
      </pc:sldChg>
      <pc:sldChg chg="modSp mod">
        <pc:chgData name="Sarah Hall" userId="86937d20-45ee-48e6-95bc-f19c1d7956f2" providerId="ADAL" clId="{97972878-7C63-4FFE-87EC-B558357968F9}" dt="2024-05-29T14:43:29.366" v="4" actId="1076"/>
        <pc:sldMkLst>
          <pc:docMk/>
          <pc:sldMk cId="658146848" sldId="657"/>
        </pc:sldMkLst>
        <pc:spChg chg="mod">
          <ac:chgData name="Sarah Hall" userId="86937d20-45ee-48e6-95bc-f19c1d7956f2" providerId="ADAL" clId="{97972878-7C63-4FFE-87EC-B558357968F9}" dt="2024-05-29T14:43:29.366" v="4" actId="1076"/>
          <ac:spMkLst>
            <pc:docMk/>
            <pc:sldMk cId="658146848" sldId="657"/>
            <ac:spMk id="9" creationId="{CF44E749-9159-F6E9-CD2A-0DD24C26BABF}"/>
          </ac:spMkLst>
        </pc:spChg>
        <pc:spChg chg="mod">
          <ac:chgData name="Sarah Hall" userId="86937d20-45ee-48e6-95bc-f19c1d7956f2" providerId="ADAL" clId="{97972878-7C63-4FFE-87EC-B558357968F9}" dt="2024-05-29T14:43:29.366" v="4" actId="1076"/>
          <ac:spMkLst>
            <pc:docMk/>
            <pc:sldMk cId="658146848" sldId="657"/>
            <ac:spMk id="10" creationId="{9F6E0B90-7BA9-C2F8-FDC2-53AADC355BDC}"/>
          </ac:spMkLst>
        </pc:spChg>
        <pc:spChg chg="mod">
          <ac:chgData name="Sarah Hall" userId="86937d20-45ee-48e6-95bc-f19c1d7956f2" providerId="ADAL" clId="{97972878-7C63-4FFE-87EC-B558357968F9}" dt="2024-05-29T14:43:29.366" v="4" actId="1076"/>
          <ac:spMkLst>
            <pc:docMk/>
            <pc:sldMk cId="658146848" sldId="657"/>
            <ac:spMk id="11" creationId="{42646A5C-AB0A-01AC-1668-7F38B2981BE8}"/>
          </ac:spMkLst>
        </pc:spChg>
        <pc:spChg chg="mod">
          <ac:chgData name="Sarah Hall" userId="86937d20-45ee-48e6-95bc-f19c1d7956f2" providerId="ADAL" clId="{97972878-7C63-4FFE-87EC-B558357968F9}" dt="2024-05-29T14:43:29.366" v="4" actId="1076"/>
          <ac:spMkLst>
            <pc:docMk/>
            <pc:sldMk cId="658146848" sldId="657"/>
            <ac:spMk id="18" creationId="{4D4A88A1-F8A7-AB46-AC8C-0310140DBFBF}"/>
          </ac:spMkLst>
        </pc:spChg>
        <pc:spChg chg="mod">
          <ac:chgData name="Sarah Hall" userId="86937d20-45ee-48e6-95bc-f19c1d7956f2" providerId="ADAL" clId="{97972878-7C63-4FFE-87EC-B558357968F9}" dt="2024-05-29T14:43:29.366" v="4" actId="1076"/>
          <ac:spMkLst>
            <pc:docMk/>
            <pc:sldMk cId="658146848" sldId="657"/>
            <ac:spMk id="19" creationId="{18E9D3B0-AC28-51A9-3E1B-DEF10225674F}"/>
          </ac:spMkLst>
        </pc:spChg>
        <pc:spChg chg="mod">
          <ac:chgData name="Sarah Hall" userId="86937d20-45ee-48e6-95bc-f19c1d7956f2" providerId="ADAL" clId="{97972878-7C63-4FFE-87EC-B558357968F9}" dt="2024-05-29T14:43:29.366" v="4" actId="1076"/>
          <ac:spMkLst>
            <pc:docMk/>
            <pc:sldMk cId="658146848" sldId="657"/>
            <ac:spMk id="20" creationId="{055289B6-46CF-EA09-E433-11B61BED3683}"/>
          </ac:spMkLst>
        </pc:spChg>
        <pc:picChg chg="mod">
          <ac:chgData name="Sarah Hall" userId="86937d20-45ee-48e6-95bc-f19c1d7956f2" providerId="ADAL" clId="{97972878-7C63-4FFE-87EC-B558357968F9}" dt="2024-05-29T14:43:29.366" v="4" actId="1076"/>
          <ac:picMkLst>
            <pc:docMk/>
            <pc:sldMk cId="658146848" sldId="657"/>
            <ac:picMk id="3" creationId="{416C8BAB-74A7-04CA-C13F-17FF95E80938}"/>
          </ac:picMkLst>
        </pc:picChg>
        <pc:picChg chg="mod">
          <ac:chgData name="Sarah Hall" userId="86937d20-45ee-48e6-95bc-f19c1d7956f2" providerId="ADAL" clId="{97972878-7C63-4FFE-87EC-B558357968F9}" dt="2024-05-29T14:43:29.366" v="4" actId="1076"/>
          <ac:picMkLst>
            <pc:docMk/>
            <pc:sldMk cId="658146848" sldId="657"/>
            <ac:picMk id="4" creationId="{06328267-F278-741E-FFB7-FD48E5F9F542}"/>
          </ac:picMkLst>
        </pc:picChg>
        <pc:picChg chg="mod">
          <ac:chgData name="Sarah Hall" userId="86937d20-45ee-48e6-95bc-f19c1d7956f2" providerId="ADAL" clId="{97972878-7C63-4FFE-87EC-B558357968F9}" dt="2024-05-29T14:43:29.366" v="4" actId="1076"/>
          <ac:picMkLst>
            <pc:docMk/>
            <pc:sldMk cId="658146848" sldId="657"/>
            <ac:picMk id="8" creationId="{40874C49-B0C2-0675-05A7-C9A9448A14B3}"/>
          </ac:picMkLst>
        </pc:picChg>
        <pc:picChg chg="mod">
          <ac:chgData name="Sarah Hall" userId="86937d20-45ee-48e6-95bc-f19c1d7956f2" providerId="ADAL" clId="{97972878-7C63-4FFE-87EC-B558357968F9}" dt="2024-05-29T14:43:29.366" v="4" actId="1076"/>
          <ac:picMkLst>
            <pc:docMk/>
            <pc:sldMk cId="658146848" sldId="657"/>
            <ac:picMk id="15" creationId="{9F8C40B2-C1B6-E3A0-DD30-B28EE2241474}"/>
          </ac:picMkLst>
        </pc:picChg>
        <pc:picChg chg="mod">
          <ac:chgData name="Sarah Hall" userId="86937d20-45ee-48e6-95bc-f19c1d7956f2" providerId="ADAL" clId="{97972878-7C63-4FFE-87EC-B558357968F9}" dt="2024-05-29T14:43:29.366" v="4" actId="1076"/>
          <ac:picMkLst>
            <pc:docMk/>
            <pc:sldMk cId="658146848" sldId="657"/>
            <ac:picMk id="16" creationId="{27EEE453-543A-0EB7-87A8-AD2EDD4CF3FB}"/>
          </ac:picMkLst>
        </pc:picChg>
        <pc:picChg chg="mod">
          <ac:chgData name="Sarah Hall" userId="86937d20-45ee-48e6-95bc-f19c1d7956f2" providerId="ADAL" clId="{97972878-7C63-4FFE-87EC-B558357968F9}" dt="2024-05-29T14:43:29.366" v="4" actId="1076"/>
          <ac:picMkLst>
            <pc:docMk/>
            <pc:sldMk cId="658146848" sldId="657"/>
            <ac:picMk id="17" creationId="{2C94D3D4-5F2B-8220-7EE1-0871455B44DE}"/>
          </ac:picMkLst>
        </pc:picChg>
      </pc:sldChg>
      <pc:sldChg chg="del">
        <pc:chgData name="Sarah Hall" userId="86937d20-45ee-48e6-95bc-f19c1d7956f2" providerId="ADAL" clId="{97972878-7C63-4FFE-87EC-B558357968F9}" dt="2024-05-29T14:46:01.526" v="18" actId="47"/>
        <pc:sldMkLst>
          <pc:docMk/>
          <pc:sldMk cId="2248505059" sldId="659"/>
        </pc:sldMkLst>
      </pc:sldChg>
      <pc:sldChg chg="del">
        <pc:chgData name="Sarah Hall" userId="86937d20-45ee-48e6-95bc-f19c1d7956f2" providerId="ADAL" clId="{97972878-7C63-4FFE-87EC-B558357968F9}" dt="2024-05-29T14:46:01.927" v="19" actId="47"/>
        <pc:sldMkLst>
          <pc:docMk/>
          <pc:sldMk cId="4206875607" sldId="660"/>
        </pc:sldMkLst>
      </pc:sldChg>
      <pc:sldChg chg="del">
        <pc:chgData name="Sarah Hall" userId="86937d20-45ee-48e6-95bc-f19c1d7956f2" providerId="ADAL" clId="{97972878-7C63-4FFE-87EC-B558357968F9}" dt="2024-05-29T14:46:02.776" v="21" actId="47"/>
        <pc:sldMkLst>
          <pc:docMk/>
          <pc:sldMk cId="1950195997" sldId="661"/>
        </pc:sldMkLst>
      </pc:sldChg>
      <pc:sldChg chg="modSp del mod">
        <pc:chgData name="Sarah Hall" userId="86937d20-45ee-48e6-95bc-f19c1d7956f2" providerId="ADAL" clId="{97972878-7C63-4FFE-87EC-B558357968F9}" dt="2024-05-29T14:46:03.164" v="22" actId="47"/>
        <pc:sldMkLst>
          <pc:docMk/>
          <pc:sldMk cId="3716553687" sldId="663"/>
        </pc:sldMkLst>
        <pc:spChg chg="mod">
          <ac:chgData name="Sarah Hall" userId="86937d20-45ee-48e6-95bc-f19c1d7956f2" providerId="ADAL" clId="{97972878-7C63-4FFE-87EC-B558357968F9}" dt="2024-05-29T14:45:38.910" v="16" actId="1076"/>
          <ac:spMkLst>
            <pc:docMk/>
            <pc:sldMk cId="3716553687" sldId="663"/>
            <ac:spMk id="2" creationId="{5B1EA90A-7CF3-69BD-9A22-289E397D31C5}"/>
          </ac:spMkLst>
        </pc:spChg>
        <pc:spChg chg="mod">
          <ac:chgData name="Sarah Hall" userId="86937d20-45ee-48e6-95bc-f19c1d7956f2" providerId="ADAL" clId="{97972878-7C63-4FFE-87EC-B558357968F9}" dt="2024-05-29T14:45:42.777" v="17" actId="1076"/>
          <ac:spMkLst>
            <pc:docMk/>
            <pc:sldMk cId="3716553687" sldId="663"/>
            <ac:spMk id="4" creationId="{A030940C-DE2F-EFFD-412B-0A075D313BB1}"/>
          </ac:spMkLst>
        </pc:spChg>
        <pc:picChg chg="mod">
          <ac:chgData name="Sarah Hall" userId="86937d20-45ee-48e6-95bc-f19c1d7956f2" providerId="ADAL" clId="{97972878-7C63-4FFE-87EC-B558357968F9}" dt="2024-05-29T14:45:36.051" v="15" actId="1076"/>
          <ac:picMkLst>
            <pc:docMk/>
            <pc:sldMk cId="3716553687" sldId="663"/>
            <ac:picMk id="3" creationId="{51DFBC3F-0D23-05EC-712D-08BBF9EC385B}"/>
          </ac:picMkLst>
        </pc:picChg>
        <pc:picChg chg="mod">
          <ac:chgData name="Sarah Hall" userId="86937d20-45ee-48e6-95bc-f19c1d7956f2" providerId="ADAL" clId="{97972878-7C63-4FFE-87EC-B558357968F9}" dt="2024-05-29T14:45:34.482" v="14" actId="1076"/>
          <ac:picMkLst>
            <pc:docMk/>
            <pc:sldMk cId="3716553687" sldId="663"/>
            <ac:picMk id="6" creationId="{E5933E19-A13D-E0AC-24A8-0EF40DA8CC93}"/>
          </ac:picMkLst>
        </pc:picChg>
      </pc:sldChg>
      <pc:sldChg chg="del">
        <pc:chgData name="Sarah Hall" userId="86937d20-45ee-48e6-95bc-f19c1d7956f2" providerId="ADAL" clId="{97972878-7C63-4FFE-87EC-B558357968F9}" dt="2024-05-29T14:46:14.343" v="23" actId="47"/>
        <pc:sldMkLst>
          <pc:docMk/>
          <pc:sldMk cId="2262584684" sldId="665"/>
        </pc:sldMkLst>
      </pc:sldChg>
      <pc:sldChg chg="add del">
        <pc:chgData name="Sarah Hall" userId="86937d20-45ee-48e6-95bc-f19c1d7956f2" providerId="ADAL" clId="{97972878-7C63-4FFE-87EC-B558357968F9}" dt="2024-05-29T14:55:08.287" v="547" actId="47"/>
        <pc:sldMkLst>
          <pc:docMk/>
          <pc:sldMk cId="2376407085" sldId="672"/>
        </pc:sldMkLst>
      </pc:sldChg>
      <pc:sldChg chg="modSp del mod">
        <pc:chgData name="Sarah Hall" userId="86937d20-45ee-48e6-95bc-f19c1d7956f2" providerId="ADAL" clId="{97972878-7C63-4FFE-87EC-B558357968F9}" dt="2024-05-29T14:56:09.526" v="592" actId="47"/>
        <pc:sldMkLst>
          <pc:docMk/>
          <pc:sldMk cId="635025209" sldId="674"/>
        </pc:sldMkLst>
        <pc:spChg chg="mod">
          <ac:chgData name="Sarah Hall" userId="86937d20-45ee-48e6-95bc-f19c1d7956f2" providerId="ADAL" clId="{97972878-7C63-4FFE-87EC-B558357968F9}" dt="2024-05-29T14:47:36.293" v="28" actId="27636"/>
          <ac:spMkLst>
            <pc:docMk/>
            <pc:sldMk cId="635025209" sldId="674"/>
            <ac:spMk id="5" creationId="{CD13BEBD-4B9F-3A98-95C3-67F9A5B50DCE}"/>
          </ac:spMkLst>
        </pc:spChg>
      </pc:sldChg>
      <pc:sldChg chg="modSp mod ord">
        <pc:chgData name="Sarah Hall" userId="86937d20-45ee-48e6-95bc-f19c1d7956f2" providerId="ADAL" clId="{97972878-7C63-4FFE-87EC-B558357968F9}" dt="2024-05-29T14:56:01.021" v="591" actId="1076"/>
        <pc:sldMkLst>
          <pc:docMk/>
          <pc:sldMk cId="1378600053" sldId="675"/>
        </pc:sldMkLst>
        <pc:spChg chg="mod">
          <ac:chgData name="Sarah Hall" userId="86937d20-45ee-48e6-95bc-f19c1d7956f2" providerId="ADAL" clId="{97972878-7C63-4FFE-87EC-B558357968F9}" dt="2024-05-29T14:56:01.021" v="591" actId="1076"/>
          <ac:spMkLst>
            <pc:docMk/>
            <pc:sldMk cId="1378600053" sldId="675"/>
            <ac:spMk id="9" creationId="{36ECA786-D2A7-5B4A-A74A-88D726FB6136}"/>
          </ac:spMkLst>
        </pc:spChg>
        <pc:spChg chg="mod">
          <ac:chgData name="Sarah Hall" userId="86937d20-45ee-48e6-95bc-f19c1d7956f2" providerId="ADAL" clId="{97972878-7C63-4FFE-87EC-B558357968F9}" dt="2024-05-29T14:55:52.968" v="589" actId="20577"/>
          <ac:spMkLst>
            <pc:docMk/>
            <pc:sldMk cId="1378600053" sldId="675"/>
            <ac:spMk id="11" creationId="{957F667D-76BD-A1F5-1F76-2082E3B558E1}"/>
          </ac:spMkLst>
        </pc:spChg>
        <pc:picChg chg="mod">
          <ac:chgData name="Sarah Hall" userId="86937d20-45ee-48e6-95bc-f19c1d7956f2" providerId="ADAL" clId="{97972878-7C63-4FFE-87EC-B558357968F9}" dt="2024-05-29T14:55:57.073" v="590" actId="1076"/>
          <ac:picMkLst>
            <pc:docMk/>
            <pc:sldMk cId="1378600053" sldId="675"/>
            <ac:picMk id="4" creationId="{5CD1C214-9A41-4A47-F10D-34398F50466A}"/>
          </ac:picMkLst>
        </pc:picChg>
      </pc:sldChg>
      <pc:sldChg chg="del">
        <pc:chgData name="Sarah Hall" userId="86937d20-45ee-48e6-95bc-f19c1d7956f2" providerId="ADAL" clId="{97972878-7C63-4FFE-87EC-B558357968F9}" dt="2024-05-29T14:54:59.933" v="540" actId="47"/>
        <pc:sldMkLst>
          <pc:docMk/>
          <pc:sldMk cId="4254925499" sldId="678"/>
        </pc:sldMkLst>
      </pc:sldChg>
      <pc:sldChg chg="del">
        <pc:chgData name="Sarah Hall" userId="86937d20-45ee-48e6-95bc-f19c1d7956f2" providerId="ADAL" clId="{97972878-7C63-4FFE-87EC-B558357968F9}" dt="2024-05-29T14:55:00.406" v="541" actId="47"/>
        <pc:sldMkLst>
          <pc:docMk/>
          <pc:sldMk cId="2265484370" sldId="679"/>
        </pc:sldMkLst>
      </pc:sldChg>
      <pc:sldChg chg="del">
        <pc:chgData name="Sarah Hall" userId="86937d20-45ee-48e6-95bc-f19c1d7956f2" providerId="ADAL" clId="{97972878-7C63-4FFE-87EC-B558357968F9}" dt="2024-05-29T14:55:00.752" v="542" actId="47"/>
        <pc:sldMkLst>
          <pc:docMk/>
          <pc:sldMk cId="460941471" sldId="680"/>
        </pc:sldMkLst>
      </pc:sldChg>
      <pc:sldChg chg="del">
        <pc:chgData name="Sarah Hall" userId="86937d20-45ee-48e6-95bc-f19c1d7956f2" providerId="ADAL" clId="{97972878-7C63-4FFE-87EC-B558357968F9}" dt="2024-05-29T14:55:01.062" v="543" actId="47"/>
        <pc:sldMkLst>
          <pc:docMk/>
          <pc:sldMk cId="43450808" sldId="681"/>
        </pc:sldMkLst>
      </pc:sldChg>
      <pc:sldChg chg="del">
        <pc:chgData name="Sarah Hall" userId="86937d20-45ee-48e6-95bc-f19c1d7956f2" providerId="ADAL" clId="{97972878-7C63-4FFE-87EC-B558357968F9}" dt="2024-05-29T14:55:01.337" v="544" actId="47"/>
        <pc:sldMkLst>
          <pc:docMk/>
          <pc:sldMk cId="2678115152" sldId="682"/>
        </pc:sldMkLst>
      </pc:sldChg>
      <pc:sldChg chg="del">
        <pc:chgData name="Sarah Hall" userId="86937d20-45ee-48e6-95bc-f19c1d7956f2" providerId="ADAL" clId="{97972878-7C63-4FFE-87EC-B558357968F9}" dt="2024-05-29T14:51:48.119" v="163" actId="47"/>
        <pc:sldMkLst>
          <pc:docMk/>
          <pc:sldMk cId="2246699655" sldId="683"/>
        </pc:sldMkLst>
      </pc:sldChg>
      <pc:sldChg chg="del">
        <pc:chgData name="Sarah Hall" userId="86937d20-45ee-48e6-95bc-f19c1d7956f2" providerId="ADAL" clId="{97972878-7C63-4FFE-87EC-B558357968F9}" dt="2024-05-29T14:54:59.466" v="539" actId="47"/>
        <pc:sldMkLst>
          <pc:docMk/>
          <pc:sldMk cId="1019871291" sldId="685"/>
        </pc:sldMkLst>
      </pc:sldChg>
      <pc:sldChg chg="del">
        <pc:chgData name="Sarah Hall" userId="86937d20-45ee-48e6-95bc-f19c1d7956f2" providerId="ADAL" clId="{97972878-7C63-4FFE-87EC-B558357968F9}" dt="2024-05-29T14:49:11.059" v="146" actId="47"/>
        <pc:sldMkLst>
          <pc:docMk/>
          <pc:sldMk cId="2901549886" sldId="686"/>
        </pc:sldMkLst>
      </pc:sldChg>
      <pc:sldChg chg="del">
        <pc:chgData name="Sarah Hall" userId="86937d20-45ee-48e6-95bc-f19c1d7956f2" providerId="ADAL" clId="{97972878-7C63-4FFE-87EC-B558357968F9}" dt="2024-05-29T14:49:14.424" v="150" actId="47"/>
        <pc:sldMkLst>
          <pc:docMk/>
          <pc:sldMk cId="2441861651" sldId="687"/>
        </pc:sldMkLst>
      </pc:sldChg>
      <pc:sldChg chg="del">
        <pc:chgData name="Sarah Hall" userId="86937d20-45ee-48e6-95bc-f19c1d7956f2" providerId="ADAL" clId="{97972878-7C63-4FFE-87EC-B558357968F9}" dt="2024-05-29T14:49:12.548" v="148" actId="47"/>
        <pc:sldMkLst>
          <pc:docMk/>
          <pc:sldMk cId="828082719" sldId="688"/>
        </pc:sldMkLst>
      </pc:sldChg>
      <pc:sldChg chg="del">
        <pc:chgData name="Sarah Hall" userId="86937d20-45ee-48e6-95bc-f19c1d7956f2" providerId="ADAL" clId="{97972878-7C63-4FFE-87EC-B558357968F9}" dt="2024-05-29T14:49:22.150" v="151" actId="47"/>
        <pc:sldMkLst>
          <pc:docMk/>
          <pc:sldMk cId="2125233323" sldId="693"/>
        </pc:sldMkLst>
      </pc:sldChg>
      <pc:sldChg chg="del">
        <pc:chgData name="Sarah Hall" userId="86937d20-45ee-48e6-95bc-f19c1d7956f2" providerId="ADAL" clId="{97972878-7C63-4FFE-87EC-B558357968F9}" dt="2024-05-29T14:49:23.333" v="152" actId="47"/>
        <pc:sldMkLst>
          <pc:docMk/>
          <pc:sldMk cId="1655932529" sldId="694"/>
        </pc:sldMkLst>
      </pc:sldChg>
      <pc:sldChg chg="del">
        <pc:chgData name="Sarah Hall" userId="86937d20-45ee-48e6-95bc-f19c1d7956f2" providerId="ADAL" clId="{97972878-7C63-4FFE-87EC-B558357968F9}" dt="2024-05-29T14:49:11.749" v="147" actId="47"/>
        <pc:sldMkLst>
          <pc:docMk/>
          <pc:sldMk cId="609814175" sldId="697"/>
        </pc:sldMkLst>
      </pc:sldChg>
      <pc:sldChg chg="del">
        <pc:chgData name="Sarah Hall" userId="86937d20-45ee-48e6-95bc-f19c1d7956f2" providerId="ADAL" clId="{97972878-7C63-4FFE-87EC-B558357968F9}" dt="2024-05-29T14:49:13.233" v="149" actId="47"/>
        <pc:sldMkLst>
          <pc:docMk/>
          <pc:sldMk cId="1483727127" sldId="699"/>
        </pc:sldMkLst>
      </pc:sldChg>
      <pc:sldChg chg="del">
        <pc:chgData name="Sarah Hall" userId="86937d20-45ee-48e6-95bc-f19c1d7956f2" providerId="ADAL" clId="{97972878-7C63-4FFE-87EC-B558357968F9}" dt="2024-05-29T14:51:07.534" v="162" actId="47"/>
        <pc:sldMkLst>
          <pc:docMk/>
          <pc:sldMk cId="2266916042" sldId="701"/>
        </pc:sldMkLst>
      </pc:sldChg>
      <pc:sldChg chg="del">
        <pc:chgData name="Sarah Hall" userId="86937d20-45ee-48e6-95bc-f19c1d7956f2" providerId="ADAL" clId="{97972878-7C63-4FFE-87EC-B558357968F9}" dt="2024-05-29T14:46:02.310" v="20" actId="47"/>
        <pc:sldMkLst>
          <pc:docMk/>
          <pc:sldMk cId="3706350689" sldId="702"/>
        </pc:sldMkLst>
      </pc:sldChg>
      <pc:sldChg chg="modSp add mod">
        <pc:chgData name="Sarah Hall" userId="86937d20-45ee-48e6-95bc-f19c1d7956f2" providerId="ADAL" clId="{97972878-7C63-4FFE-87EC-B558357968F9}" dt="2024-05-29T14:50:44.060" v="161" actId="1076"/>
        <pc:sldMkLst>
          <pc:docMk/>
          <pc:sldMk cId="3764843421" sldId="705"/>
        </pc:sldMkLst>
        <pc:graphicFrameChg chg="mod modGraphic">
          <ac:chgData name="Sarah Hall" userId="86937d20-45ee-48e6-95bc-f19c1d7956f2" providerId="ADAL" clId="{97972878-7C63-4FFE-87EC-B558357968F9}" dt="2024-05-29T14:50:44.060" v="161" actId="1076"/>
          <ac:graphicFrameMkLst>
            <pc:docMk/>
            <pc:sldMk cId="3764843421" sldId="705"/>
            <ac:graphicFrameMk id="2" creationId="{81681B6E-D6DC-DC7D-B4B7-61BED64BFF96}"/>
          </ac:graphicFrameMkLst>
        </pc:graphicFrameChg>
      </pc:sldChg>
      <pc:sldChg chg="delSp modSp add mod delAnim modAnim">
        <pc:chgData name="Sarah Hall" userId="86937d20-45ee-48e6-95bc-f19c1d7956f2" providerId="ADAL" clId="{97972878-7C63-4FFE-87EC-B558357968F9}" dt="2024-05-29T14:54:56.072" v="538" actId="1076"/>
        <pc:sldMkLst>
          <pc:docMk/>
          <pc:sldMk cId="2654723573" sldId="706"/>
        </pc:sldMkLst>
        <pc:spChg chg="mod">
          <ac:chgData name="Sarah Hall" userId="86937d20-45ee-48e6-95bc-f19c1d7956f2" providerId="ADAL" clId="{97972878-7C63-4FFE-87EC-B558357968F9}" dt="2024-05-29T14:52:22.720" v="181" actId="20577"/>
          <ac:spMkLst>
            <pc:docMk/>
            <pc:sldMk cId="2654723573" sldId="706"/>
            <ac:spMk id="5" creationId="{CD13BEBD-4B9F-3A98-95C3-67F9A5B50DCE}"/>
          </ac:spMkLst>
        </pc:spChg>
        <pc:spChg chg="mod">
          <ac:chgData name="Sarah Hall" userId="86937d20-45ee-48e6-95bc-f19c1d7956f2" providerId="ADAL" clId="{97972878-7C63-4FFE-87EC-B558357968F9}" dt="2024-05-29T14:52:56.365" v="281" actId="20577"/>
          <ac:spMkLst>
            <pc:docMk/>
            <pc:sldMk cId="2654723573" sldId="706"/>
            <ac:spMk id="16" creationId="{57952486-23E6-2CA4-5255-F42F92761091}"/>
          </ac:spMkLst>
        </pc:spChg>
        <pc:spChg chg="mod">
          <ac:chgData name="Sarah Hall" userId="86937d20-45ee-48e6-95bc-f19c1d7956f2" providerId="ADAL" clId="{97972878-7C63-4FFE-87EC-B558357968F9}" dt="2024-05-29T14:53:32.836" v="459" actId="20577"/>
          <ac:spMkLst>
            <pc:docMk/>
            <pc:sldMk cId="2654723573" sldId="706"/>
            <ac:spMk id="17" creationId="{A6DA4454-5A0F-CAFD-8455-0BED879827FB}"/>
          </ac:spMkLst>
        </pc:spChg>
        <pc:spChg chg="mod">
          <ac:chgData name="Sarah Hall" userId="86937d20-45ee-48e6-95bc-f19c1d7956f2" providerId="ADAL" clId="{97972878-7C63-4FFE-87EC-B558357968F9}" dt="2024-05-29T14:54:56.072" v="538" actId="1076"/>
          <ac:spMkLst>
            <pc:docMk/>
            <pc:sldMk cId="2654723573" sldId="706"/>
            <ac:spMk id="18" creationId="{E8308AFD-7C74-C326-BD11-296A60E81655}"/>
          </ac:spMkLst>
        </pc:spChg>
        <pc:spChg chg="del">
          <ac:chgData name="Sarah Hall" userId="86937d20-45ee-48e6-95bc-f19c1d7956f2" providerId="ADAL" clId="{97972878-7C63-4FFE-87EC-B558357968F9}" dt="2024-05-29T14:54:50.040" v="536" actId="478"/>
          <ac:spMkLst>
            <pc:docMk/>
            <pc:sldMk cId="2654723573" sldId="706"/>
            <ac:spMk id="20" creationId="{2B5723E5-5951-1BD5-0166-1D9E99F34D36}"/>
          </ac:spMkLst>
        </pc:spChg>
        <pc:picChg chg="mod">
          <ac:chgData name="Sarah Hall" userId="86937d20-45ee-48e6-95bc-f19c1d7956f2" providerId="ADAL" clId="{97972878-7C63-4FFE-87EC-B558357968F9}" dt="2024-05-29T14:54:53" v="537" actId="1076"/>
          <ac:picMkLst>
            <pc:docMk/>
            <pc:sldMk cId="2654723573" sldId="706"/>
            <ac:picMk id="15" creationId="{93D8F805-BABB-9513-0527-4953E813F931}"/>
          </ac:picMkLst>
        </pc:picChg>
        <pc:picChg chg="del">
          <ac:chgData name="Sarah Hall" userId="86937d20-45ee-48e6-95bc-f19c1d7956f2" providerId="ADAL" clId="{97972878-7C63-4FFE-87EC-B558357968F9}" dt="2024-05-29T14:54:50.040" v="536" actId="478"/>
          <ac:picMkLst>
            <pc:docMk/>
            <pc:sldMk cId="2654723573" sldId="706"/>
            <ac:picMk id="19" creationId="{E8E071E5-4132-0E8C-27AF-B1DE8D9D2CC0}"/>
          </ac:picMkLst>
        </pc:picChg>
      </pc:sldChg>
      <pc:sldMasterChg chg="del delSldLayout">
        <pc:chgData name="Sarah Hall" userId="86937d20-45ee-48e6-95bc-f19c1d7956f2" providerId="ADAL" clId="{97972878-7C63-4FFE-87EC-B558357968F9}" dt="2024-05-29T14:56:17.892" v="594" actId="47"/>
        <pc:sldMasterMkLst>
          <pc:docMk/>
          <pc:sldMasterMk cId="3367247764" sldId="2147483708"/>
        </pc:sldMasterMkLst>
        <pc:sldLayoutChg chg="del">
          <pc:chgData name="Sarah Hall" userId="86937d20-45ee-48e6-95bc-f19c1d7956f2" providerId="ADAL" clId="{97972878-7C63-4FFE-87EC-B558357968F9}" dt="2024-05-29T14:56:17.892" v="594" actId="47"/>
          <pc:sldLayoutMkLst>
            <pc:docMk/>
            <pc:sldMasterMk cId="3367247764" sldId="2147483708"/>
            <pc:sldLayoutMk cId="2241079106" sldId="2147483709"/>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528703724" sldId="2147483710"/>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259506179" sldId="2147483711"/>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1630394156" sldId="2147483712"/>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2462293526" sldId="2147483713"/>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2818602694" sldId="2147483714"/>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2535770051" sldId="2147483715"/>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2038311828" sldId="2147483716"/>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7221428" sldId="2147483717"/>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2195474289" sldId="2147483718"/>
          </pc:sldLayoutMkLst>
        </pc:sldLayoutChg>
        <pc:sldLayoutChg chg="del">
          <pc:chgData name="Sarah Hall" userId="86937d20-45ee-48e6-95bc-f19c1d7956f2" providerId="ADAL" clId="{97972878-7C63-4FFE-87EC-B558357968F9}" dt="2024-05-29T14:56:17.892" v="594" actId="47"/>
          <pc:sldLayoutMkLst>
            <pc:docMk/>
            <pc:sldMasterMk cId="3367247764" sldId="2147483708"/>
            <pc:sldLayoutMk cId="1555519616" sldId="2147483719"/>
          </pc:sldLayoutMkLst>
        </pc:sldLayoutChg>
      </pc:sldMasterChg>
      <pc:sldMasterChg chg="del delSldLayout">
        <pc:chgData name="Sarah Hall" userId="86937d20-45ee-48e6-95bc-f19c1d7956f2" providerId="ADAL" clId="{97972878-7C63-4FFE-87EC-B558357968F9}" dt="2024-05-29T14:43:12.461" v="0" actId="47"/>
        <pc:sldMasterMkLst>
          <pc:docMk/>
          <pc:sldMasterMk cId="1590900427" sldId="2147483819"/>
        </pc:sldMasterMkLst>
        <pc:sldLayoutChg chg="del">
          <pc:chgData name="Sarah Hall" userId="86937d20-45ee-48e6-95bc-f19c1d7956f2" providerId="ADAL" clId="{97972878-7C63-4FFE-87EC-B558357968F9}" dt="2024-05-29T14:43:12.461" v="0" actId="47"/>
          <pc:sldLayoutMkLst>
            <pc:docMk/>
            <pc:sldMasterMk cId="1590900427" sldId="2147483819"/>
            <pc:sldLayoutMk cId="2473006773" sldId="2147483820"/>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2632367949" sldId="2147483821"/>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3445187542" sldId="2147483822"/>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1664362581" sldId="2147483823"/>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638731013" sldId="2147483824"/>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1951985284" sldId="2147483825"/>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4002462400" sldId="2147483826"/>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3353509381" sldId="2147483827"/>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1564518055" sldId="2147483828"/>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3415237491" sldId="2147483829"/>
          </pc:sldLayoutMkLst>
        </pc:sldLayoutChg>
        <pc:sldLayoutChg chg="del">
          <pc:chgData name="Sarah Hall" userId="86937d20-45ee-48e6-95bc-f19c1d7956f2" providerId="ADAL" clId="{97972878-7C63-4FFE-87EC-B558357968F9}" dt="2024-05-29T14:43:12.461" v="0" actId="47"/>
          <pc:sldLayoutMkLst>
            <pc:docMk/>
            <pc:sldMasterMk cId="1590900427" sldId="2147483819"/>
            <pc:sldLayoutMk cId="597584424" sldId="214748383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8A9B0F-9EEF-4DA2-A248-B522644C934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87BA1AE1-9093-47A6-8D07-5EF75C8CAD4F}">
      <dgm:prSet phldrT="[Text]" custT="1"/>
      <dgm:spPr>
        <a:solidFill>
          <a:schemeClr val="bg1"/>
        </a:solidFill>
        <a:ln>
          <a:solidFill>
            <a:srgbClr val="ECB920"/>
          </a:solidFill>
        </a:ln>
        <a:effectLst>
          <a:innerShdw blurRad="114300">
            <a:prstClr val="black"/>
          </a:innerShdw>
        </a:effectLst>
      </dgm:spPr>
      <dgm:t>
        <a:bodyPr/>
        <a:lstStyle/>
        <a:p>
          <a:r>
            <a:rPr lang="en-GB" sz="3600" b="1">
              <a:latin typeface="Azo Sans"/>
            </a:rPr>
            <a:t>400+ </a:t>
          </a:r>
          <a:br>
            <a:rPr lang="en-GB" sz="3600" b="1">
              <a:latin typeface="Azo Sans"/>
            </a:rPr>
          </a:br>
          <a:r>
            <a:rPr lang="en-GB" sz="3600" b="1">
              <a:latin typeface="Azo Sans"/>
            </a:rPr>
            <a:t>UG &amp; PG Courses</a:t>
          </a:r>
        </a:p>
      </dgm:t>
    </dgm:pt>
    <dgm:pt modelId="{2F1CDE5F-4D8A-44C4-857E-365E2ADB8C1C}" type="parTrans" cxnId="{D44FC96F-689D-4B1B-8BC1-6129F1477E0F}">
      <dgm:prSet/>
      <dgm:spPr/>
      <dgm:t>
        <a:bodyPr/>
        <a:lstStyle/>
        <a:p>
          <a:endParaRPr lang="en-GB"/>
        </a:p>
      </dgm:t>
    </dgm:pt>
    <dgm:pt modelId="{5131E1BF-2516-4DCC-8AB1-790D98F1B0BF}" type="sibTrans" cxnId="{D44FC96F-689D-4B1B-8BC1-6129F1477E0F}">
      <dgm:prSet/>
      <dgm:spPr/>
      <dgm:t>
        <a:bodyPr/>
        <a:lstStyle/>
        <a:p>
          <a:endParaRPr lang="en-GB"/>
        </a:p>
      </dgm:t>
    </dgm:pt>
    <dgm:pt modelId="{F2BB90B2-EFB9-4A95-9671-43F0AEDD4422}">
      <dgm:prSet phldrT="[Text]" custT="1"/>
      <dgm:spPr>
        <a:solidFill>
          <a:schemeClr val="bg1"/>
        </a:solidFill>
        <a:ln>
          <a:solidFill>
            <a:srgbClr val="ECB920"/>
          </a:solidFill>
        </a:ln>
        <a:effectLst>
          <a:innerShdw blurRad="114300">
            <a:prstClr val="black"/>
          </a:innerShdw>
        </a:effectLst>
      </dgm:spPr>
      <dgm:t>
        <a:bodyPr/>
        <a:lstStyle/>
        <a:p>
          <a:r>
            <a:rPr lang="en-GB" sz="2800" b="1">
              <a:latin typeface="Azo Sans"/>
            </a:rPr>
            <a:t>Top 25 in the UK for Graduate Outcomes</a:t>
          </a:r>
        </a:p>
        <a:p>
          <a:r>
            <a:rPr lang="en-GB" sz="1400" i="1">
              <a:latin typeface="Azo Sans"/>
            </a:rPr>
            <a:t>Graduate Outcomes 2019/20</a:t>
          </a:r>
        </a:p>
      </dgm:t>
    </dgm:pt>
    <dgm:pt modelId="{5C9AFB0D-3443-4D7A-AE16-F5ACFEF0BF2F}" type="parTrans" cxnId="{D7AACC6F-6F85-40C8-A596-C96E0B518A68}">
      <dgm:prSet/>
      <dgm:spPr/>
      <dgm:t>
        <a:bodyPr/>
        <a:lstStyle/>
        <a:p>
          <a:endParaRPr lang="en-GB"/>
        </a:p>
      </dgm:t>
    </dgm:pt>
    <dgm:pt modelId="{BE521F98-76D6-49C1-80AD-8A3AFEE92042}" type="sibTrans" cxnId="{D7AACC6F-6F85-40C8-A596-C96E0B518A68}">
      <dgm:prSet/>
      <dgm:spPr/>
      <dgm:t>
        <a:bodyPr/>
        <a:lstStyle/>
        <a:p>
          <a:endParaRPr lang="en-GB"/>
        </a:p>
      </dgm:t>
    </dgm:pt>
    <dgm:pt modelId="{496AAAA8-94BF-44EE-A346-0CC19DE8688B}">
      <dgm:prSet custT="1"/>
      <dgm:spPr>
        <a:solidFill>
          <a:schemeClr val="bg1"/>
        </a:solidFill>
        <a:ln>
          <a:solidFill>
            <a:srgbClr val="ECB920"/>
          </a:solidFill>
        </a:ln>
        <a:effectLst>
          <a:innerShdw blurRad="114300">
            <a:prstClr val="black"/>
          </a:innerShdw>
        </a:effectLst>
      </dgm:spPr>
      <dgm:t>
        <a:bodyPr/>
        <a:lstStyle/>
        <a:p>
          <a:r>
            <a:rPr lang="en-GB" sz="3600" b="1">
              <a:latin typeface="Azo Sans"/>
            </a:rPr>
            <a:t>Top 10 Student City</a:t>
          </a:r>
        </a:p>
        <a:p>
          <a:r>
            <a:rPr lang="en-GB" sz="1400" i="1">
              <a:latin typeface="Azo Sans"/>
            </a:rPr>
            <a:t>Student Hut Top 10 Cities for 2022</a:t>
          </a:r>
        </a:p>
      </dgm:t>
    </dgm:pt>
    <dgm:pt modelId="{23F99401-016B-41AF-83BE-3B3369875C55}" type="parTrans" cxnId="{D9C8D007-3F69-43CD-ABCC-26DEE7AD0C68}">
      <dgm:prSet/>
      <dgm:spPr/>
      <dgm:t>
        <a:bodyPr/>
        <a:lstStyle/>
        <a:p>
          <a:endParaRPr lang="en-GB"/>
        </a:p>
      </dgm:t>
    </dgm:pt>
    <dgm:pt modelId="{13707D6B-3000-4171-83A3-FF0D91B79807}" type="sibTrans" cxnId="{D9C8D007-3F69-43CD-ABCC-26DEE7AD0C68}">
      <dgm:prSet/>
      <dgm:spPr/>
      <dgm:t>
        <a:bodyPr/>
        <a:lstStyle/>
        <a:p>
          <a:endParaRPr lang="en-GB"/>
        </a:p>
      </dgm:t>
    </dgm:pt>
    <dgm:pt modelId="{C65DBB9B-6953-4D90-82A2-EE63BB2DB450}">
      <dgm:prSet custT="1"/>
      <dgm:spPr>
        <a:solidFill>
          <a:schemeClr val="bg1"/>
        </a:solidFill>
        <a:ln>
          <a:solidFill>
            <a:srgbClr val="ECB920"/>
          </a:solidFill>
        </a:ln>
        <a:effectLst>
          <a:innerShdw blurRad="114300">
            <a:prstClr val="black"/>
          </a:innerShdw>
        </a:effectLst>
      </dgm:spPr>
      <dgm:t>
        <a:bodyPr/>
        <a:lstStyle/>
        <a:p>
          <a:pPr rtl="0"/>
          <a:r>
            <a:rPr lang="en-GB" sz="2800" b="1">
              <a:latin typeface="Azo Sans"/>
            </a:rPr>
            <a:t>Study in Newcastle or London</a:t>
          </a:r>
        </a:p>
      </dgm:t>
    </dgm:pt>
    <dgm:pt modelId="{8FA69804-7889-4406-82FC-F7BF7035337D}" type="parTrans" cxnId="{89D2F922-834A-4541-A779-B6682A2A1106}">
      <dgm:prSet/>
      <dgm:spPr/>
      <dgm:t>
        <a:bodyPr/>
        <a:lstStyle/>
        <a:p>
          <a:endParaRPr lang="en-GB"/>
        </a:p>
      </dgm:t>
    </dgm:pt>
    <dgm:pt modelId="{B2E5B0FF-E4E7-4582-B6C5-F0BD69575232}" type="sibTrans" cxnId="{89D2F922-834A-4541-A779-B6682A2A1106}">
      <dgm:prSet/>
      <dgm:spPr/>
      <dgm:t>
        <a:bodyPr/>
        <a:lstStyle/>
        <a:p>
          <a:endParaRPr lang="en-GB"/>
        </a:p>
      </dgm:t>
    </dgm:pt>
    <dgm:pt modelId="{9204506D-1BA8-477E-909A-8B284B8A05BF}">
      <dgm:prSet phldrT="[Text]"/>
      <dgm:spPr>
        <a:solidFill>
          <a:schemeClr val="bg1"/>
        </a:solidFill>
        <a:ln>
          <a:solidFill>
            <a:srgbClr val="ECB920"/>
          </a:solidFill>
        </a:ln>
        <a:effectLst>
          <a:innerShdw blurRad="114300">
            <a:prstClr val="black"/>
          </a:innerShdw>
        </a:effectLst>
      </dgm:spPr>
      <dgm:t>
        <a:bodyPr/>
        <a:lstStyle/>
        <a:p>
          <a:r>
            <a:rPr lang="en-GB" b="1">
              <a:latin typeface="Azo Sans"/>
            </a:rPr>
            <a:t>Arts, Design &amp; Social Science </a:t>
          </a:r>
          <a:br>
            <a:rPr lang="en-GB" b="1">
              <a:latin typeface="Azo Sans"/>
            </a:rPr>
          </a:br>
          <a:r>
            <a:rPr lang="en-GB" b="1">
              <a:latin typeface="Azo Sans"/>
            </a:rPr>
            <a:t>Engineering &amp; Environment</a:t>
          </a:r>
          <a:br>
            <a:rPr lang="en-GB" b="1">
              <a:latin typeface="Azo Sans"/>
            </a:rPr>
          </a:br>
          <a:r>
            <a:rPr lang="en-GB" b="1">
              <a:latin typeface="Azo Sans"/>
            </a:rPr>
            <a:t>Business &amp; Law</a:t>
          </a:r>
          <a:br>
            <a:rPr lang="en-GB" b="1">
              <a:latin typeface="Azo Sans"/>
            </a:rPr>
          </a:br>
          <a:r>
            <a:rPr lang="en-GB" b="1">
              <a:latin typeface="Azo Sans"/>
            </a:rPr>
            <a:t>Health &amp; Life Sciences</a:t>
          </a:r>
        </a:p>
      </dgm:t>
    </dgm:pt>
    <dgm:pt modelId="{653823D5-9DD3-40AF-9038-E43D0A273601}" type="parTrans" cxnId="{9510CA58-F281-4C62-BFE2-C13D483291CE}">
      <dgm:prSet/>
      <dgm:spPr/>
      <dgm:t>
        <a:bodyPr/>
        <a:lstStyle/>
        <a:p>
          <a:endParaRPr lang="en-GB"/>
        </a:p>
      </dgm:t>
    </dgm:pt>
    <dgm:pt modelId="{1733A4A2-965A-4B0D-B0D2-528EC0DAA545}" type="sibTrans" cxnId="{9510CA58-F281-4C62-BFE2-C13D483291CE}">
      <dgm:prSet/>
      <dgm:spPr/>
      <dgm:t>
        <a:bodyPr/>
        <a:lstStyle/>
        <a:p>
          <a:endParaRPr lang="en-GB"/>
        </a:p>
      </dgm:t>
    </dgm:pt>
    <dgm:pt modelId="{E1A4E00A-D88D-4776-909A-580B17417773}">
      <dgm:prSet phldrT="[Text]" custT="1"/>
      <dgm:spPr>
        <a:solidFill>
          <a:schemeClr val="bg1"/>
        </a:solidFill>
        <a:ln>
          <a:solidFill>
            <a:srgbClr val="ECB920"/>
          </a:solidFill>
        </a:ln>
        <a:effectLst>
          <a:innerShdw blurRad="114300">
            <a:prstClr val="black"/>
          </a:innerShdw>
        </a:effectLst>
      </dgm:spPr>
      <dgm:t>
        <a:bodyPr/>
        <a:lstStyle/>
        <a:p>
          <a:r>
            <a:rPr lang="en-GB" sz="3200" b="1">
              <a:latin typeface="Azo Sans"/>
            </a:rPr>
            <a:t>Top 30 for Sport in the UK</a:t>
          </a:r>
          <a:r>
            <a:rPr lang="en-GB" sz="1800">
              <a:latin typeface="Azo Sans"/>
            </a:rPr>
            <a:t/>
          </a:r>
          <a:br>
            <a:rPr lang="en-GB" sz="1800">
              <a:latin typeface="Azo Sans"/>
            </a:rPr>
          </a:br>
          <a:r>
            <a:rPr lang="en-GB" sz="1400" i="1">
              <a:latin typeface="Azo Sans"/>
            </a:rPr>
            <a:t>British University &amp; Colleges Sport (BUCS)</a:t>
          </a:r>
          <a:endParaRPr lang="en-GB" sz="1800" b="1">
            <a:latin typeface="Azo Sans"/>
          </a:endParaRPr>
        </a:p>
      </dgm:t>
    </dgm:pt>
    <dgm:pt modelId="{485C994B-32E8-4449-AC99-EA1C0CFA30D8}" type="parTrans" cxnId="{21D8AA28-E92F-4607-AE14-A8FD5A68EEE2}">
      <dgm:prSet/>
      <dgm:spPr/>
      <dgm:t>
        <a:bodyPr/>
        <a:lstStyle/>
        <a:p>
          <a:endParaRPr lang="en-GB"/>
        </a:p>
      </dgm:t>
    </dgm:pt>
    <dgm:pt modelId="{A6853329-263D-49D9-8C63-DB3769566867}" type="sibTrans" cxnId="{21D8AA28-E92F-4607-AE14-A8FD5A68EEE2}">
      <dgm:prSet/>
      <dgm:spPr/>
      <dgm:t>
        <a:bodyPr/>
        <a:lstStyle/>
        <a:p>
          <a:endParaRPr lang="en-GB"/>
        </a:p>
      </dgm:t>
    </dgm:pt>
    <dgm:pt modelId="{BDE52EBF-96D7-4F70-A8E6-DFAC1E45BA14}" type="pres">
      <dgm:prSet presAssocID="{318A9B0F-9EEF-4DA2-A248-B522644C9340}" presName="diagram" presStyleCnt="0">
        <dgm:presLayoutVars>
          <dgm:dir/>
          <dgm:resizeHandles val="exact"/>
        </dgm:presLayoutVars>
      </dgm:prSet>
      <dgm:spPr/>
      <dgm:t>
        <a:bodyPr/>
        <a:lstStyle/>
        <a:p>
          <a:endParaRPr lang="en-US"/>
        </a:p>
      </dgm:t>
    </dgm:pt>
    <dgm:pt modelId="{0E1FBA4C-561A-4DA2-A56F-A6FD391CAF60}" type="pres">
      <dgm:prSet presAssocID="{87BA1AE1-9093-47A6-8D07-5EF75C8CAD4F}" presName="node" presStyleLbl="node1" presStyleIdx="0" presStyleCnt="6" custLinFactNeighborX="3504" custLinFactNeighborY="899">
        <dgm:presLayoutVars>
          <dgm:bulletEnabled val="1"/>
        </dgm:presLayoutVars>
      </dgm:prSet>
      <dgm:spPr>
        <a:prstGeom prst="roundRect">
          <a:avLst/>
        </a:prstGeom>
      </dgm:spPr>
      <dgm:t>
        <a:bodyPr/>
        <a:lstStyle/>
        <a:p>
          <a:endParaRPr lang="en-US"/>
        </a:p>
      </dgm:t>
    </dgm:pt>
    <dgm:pt modelId="{C35F096A-6D92-4429-8326-143E2AA423B9}" type="pres">
      <dgm:prSet presAssocID="{5131E1BF-2516-4DCC-8AB1-790D98F1B0BF}" presName="sibTrans" presStyleCnt="0"/>
      <dgm:spPr/>
    </dgm:pt>
    <dgm:pt modelId="{03302565-259B-49B5-8A93-F68690B5E9CA}" type="pres">
      <dgm:prSet presAssocID="{F2BB90B2-EFB9-4A95-9671-43F0AEDD4422}" presName="node" presStyleLbl="node1" presStyleIdx="1" presStyleCnt="6" custLinFactNeighborX="3504" custLinFactNeighborY="899">
        <dgm:presLayoutVars>
          <dgm:bulletEnabled val="1"/>
        </dgm:presLayoutVars>
      </dgm:prSet>
      <dgm:spPr>
        <a:prstGeom prst="roundRect">
          <a:avLst/>
        </a:prstGeom>
      </dgm:spPr>
      <dgm:t>
        <a:bodyPr/>
        <a:lstStyle/>
        <a:p>
          <a:endParaRPr lang="en-US"/>
        </a:p>
      </dgm:t>
    </dgm:pt>
    <dgm:pt modelId="{98573602-7305-4DE7-9288-2D96D49562CA}" type="pres">
      <dgm:prSet presAssocID="{BE521F98-76D6-49C1-80AD-8A3AFEE92042}" presName="sibTrans" presStyleCnt="0"/>
      <dgm:spPr/>
    </dgm:pt>
    <dgm:pt modelId="{16B2C79E-EF43-4417-BAAB-A29C68524EF4}" type="pres">
      <dgm:prSet presAssocID="{496AAAA8-94BF-44EE-A346-0CC19DE8688B}" presName="node" presStyleLbl="node1" presStyleIdx="2" presStyleCnt="6" custLinFactNeighborX="3504" custLinFactNeighborY="899">
        <dgm:presLayoutVars>
          <dgm:bulletEnabled val="1"/>
        </dgm:presLayoutVars>
      </dgm:prSet>
      <dgm:spPr>
        <a:prstGeom prst="roundRect">
          <a:avLst/>
        </a:prstGeom>
      </dgm:spPr>
      <dgm:t>
        <a:bodyPr/>
        <a:lstStyle/>
        <a:p>
          <a:endParaRPr lang="en-US"/>
        </a:p>
      </dgm:t>
    </dgm:pt>
    <dgm:pt modelId="{EE919D5D-3D6A-485D-9D4F-B05D1314ED87}" type="pres">
      <dgm:prSet presAssocID="{13707D6B-3000-4171-83A3-FF0D91B79807}" presName="sibTrans" presStyleCnt="0"/>
      <dgm:spPr/>
    </dgm:pt>
    <dgm:pt modelId="{EC597D47-9D99-4267-9118-5106B8E5B273}" type="pres">
      <dgm:prSet presAssocID="{C65DBB9B-6953-4D90-82A2-EE63BB2DB450}" presName="node" presStyleLbl="node1" presStyleIdx="3" presStyleCnt="6" custLinFactNeighborX="3504" custLinFactNeighborY="899">
        <dgm:presLayoutVars>
          <dgm:bulletEnabled val="1"/>
        </dgm:presLayoutVars>
      </dgm:prSet>
      <dgm:spPr>
        <a:prstGeom prst="roundRect">
          <a:avLst/>
        </a:prstGeom>
      </dgm:spPr>
      <dgm:t>
        <a:bodyPr/>
        <a:lstStyle/>
        <a:p>
          <a:endParaRPr lang="en-US"/>
        </a:p>
      </dgm:t>
    </dgm:pt>
    <dgm:pt modelId="{B720FE81-EC2A-4981-833F-3320DF63084F}" type="pres">
      <dgm:prSet presAssocID="{B2E5B0FF-E4E7-4582-B6C5-F0BD69575232}" presName="sibTrans" presStyleCnt="0"/>
      <dgm:spPr/>
    </dgm:pt>
    <dgm:pt modelId="{C7EB13DC-2BD9-41A2-9FA8-9E84EDD1E630}" type="pres">
      <dgm:prSet presAssocID="{9204506D-1BA8-477E-909A-8B284B8A05BF}" presName="node" presStyleLbl="node1" presStyleIdx="4" presStyleCnt="6" custLinFactNeighborX="3504" custLinFactNeighborY="21">
        <dgm:presLayoutVars>
          <dgm:bulletEnabled val="1"/>
        </dgm:presLayoutVars>
      </dgm:prSet>
      <dgm:spPr>
        <a:prstGeom prst="roundRect">
          <a:avLst/>
        </a:prstGeom>
      </dgm:spPr>
      <dgm:t>
        <a:bodyPr/>
        <a:lstStyle/>
        <a:p>
          <a:endParaRPr lang="en-US"/>
        </a:p>
      </dgm:t>
    </dgm:pt>
    <dgm:pt modelId="{AA3561DC-FAFF-4EBD-A8DC-245014E83FE0}" type="pres">
      <dgm:prSet presAssocID="{1733A4A2-965A-4B0D-B0D2-528EC0DAA545}" presName="sibTrans" presStyleCnt="0"/>
      <dgm:spPr/>
    </dgm:pt>
    <dgm:pt modelId="{08724D4A-F8AD-4939-96F8-08A2F5F6FC69}" type="pres">
      <dgm:prSet presAssocID="{E1A4E00A-D88D-4776-909A-580B17417773}" presName="node" presStyleLbl="node1" presStyleIdx="5" presStyleCnt="6" custLinFactNeighborX="4044">
        <dgm:presLayoutVars>
          <dgm:bulletEnabled val="1"/>
        </dgm:presLayoutVars>
      </dgm:prSet>
      <dgm:spPr>
        <a:prstGeom prst="roundRect">
          <a:avLst/>
        </a:prstGeom>
      </dgm:spPr>
      <dgm:t>
        <a:bodyPr/>
        <a:lstStyle/>
        <a:p>
          <a:endParaRPr lang="en-US"/>
        </a:p>
      </dgm:t>
    </dgm:pt>
  </dgm:ptLst>
  <dgm:cxnLst>
    <dgm:cxn modelId="{D7AACC6F-6F85-40C8-A596-C96E0B518A68}" srcId="{318A9B0F-9EEF-4DA2-A248-B522644C9340}" destId="{F2BB90B2-EFB9-4A95-9671-43F0AEDD4422}" srcOrd="1" destOrd="0" parTransId="{5C9AFB0D-3443-4D7A-AE16-F5ACFEF0BF2F}" sibTransId="{BE521F98-76D6-49C1-80AD-8A3AFEE92042}"/>
    <dgm:cxn modelId="{5D77279E-CD96-4D85-9F33-1F5F212DC704}" type="presOf" srcId="{318A9B0F-9EEF-4DA2-A248-B522644C9340}" destId="{BDE52EBF-96D7-4F70-A8E6-DFAC1E45BA14}" srcOrd="0" destOrd="0" presId="urn:microsoft.com/office/officeart/2005/8/layout/default"/>
    <dgm:cxn modelId="{B87C06B6-D761-481B-87D7-C00EA1AB749F}" type="presOf" srcId="{F2BB90B2-EFB9-4A95-9671-43F0AEDD4422}" destId="{03302565-259B-49B5-8A93-F68690B5E9CA}" srcOrd="0" destOrd="0" presId="urn:microsoft.com/office/officeart/2005/8/layout/default"/>
    <dgm:cxn modelId="{21D8AA28-E92F-4607-AE14-A8FD5A68EEE2}" srcId="{318A9B0F-9EEF-4DA2-A248-B522644C9340}" destId="{E1A4E00A-D88D-4776-909A-580B17417773}" srcOrd="5" destOrd="0" parTransId="{485C994B-32E8-4449-AC99-EA1C0CFA30D8}" sibTransId="{A6853329-263D-49D9-8C63-DB3769566867}"/>
    <dgm:cxn modelId="{A45D39BB-C09F-42FB-9016-6D945F87BFA8}" type="presOf" srcId="{9204506D-1BA8-477E-909A-8B284B8A05BF}" destId="{C7EB13DC-2BD9-41A2-9FA8-9E84EDD1E630}" srcOrd="0" destOrd="0" presId="urn:microsoft.com/office/officeart/2005/8/layout/default"/>
    <dgm:cxn modelId="{B0406DCD-1FE7-4CBF-A610-F8021E033433}" type="presOf" srcId="{496AAAA8-94BF-44EE-A346-0CC19DE8688B}" destId="{16B2C79E-EF43-4417-BAAB-A29C68524EF4}" srcOrd="0" destOrd="0" presId="urn:microsoft.com/office/officeart/2005/8/layout/default"/>
    <dgm:cxn modelId="{9510CA58-F281-4C62-BFE2-C13D483291CE}" srcId="{318A9B0F-9EEF-4DA2-A248-B522644C9340}" destId="{9204506D-1BA8-477E-909A-8B284B8A05BF}" srcOrd="4" destOrd="0" parTransId="{653823D5-9DD3-40AF-9038-E43D0A273601}" sibTransId="{1733A4A2-965A-4B0D-B0D2-528EC0DAA545}"/>
    <dgm:cxn modelId="{C5B43682-C747-4E4D-854F-82EF0538A4EF}" type="presOf" srcId="{C65DBB9B-6953-4D90-82A2-EE63BB2DB450}" destId="{EC597D47-9D99-4267-9118-5106B8E5B273}" srcOrd="0" destOrd="0" presId="urn:microsoft.com/office/officeart/2005/8/layout/default"/>
    <dgm:cxn modelId="{D44FC96F-689D-4B1B-8BC1-6129F1477E0F}" srcId="{318A9B0F-9EEF-4DA2-A248-B522644C9340}" destId="{87BA1AE1-9093-47A6-8D07-5EF75C8CAD4F}" srcOrd="0" destOrd="0" parTransId="{2F1CDE5F-4D8A-44C4-857E-365E2ADB8C1C}" sibTransId="{5131E1BF-2516-4DCC-8AB1-790D98F1B0BF}"/>
    <dgm:cxn modelId="{D9C8D007-3F69-43CD-ABCC-26DEE7AD0C68}" srcId="{318A9B0F-9EEF-4DA2-A248-B522644C9340}" destId="{496AAAA8-94BF-44EE-A346-0CC19DE8688B}" srcOrd="2" destOrd="0" parTransId="{23F99401-016B-41AF-83BE-3B3369875C55}" sibTransId="{13707D6B-3000-4171-83A3-FF0D91B79807}"/>
    <dgm:cxn modelId="{4B6DCDF1-FAFE-4AB7-BB21-E39EF7862EC0}" type="presOf" srcId="{87BA1AE1-9093-47A6-8D07-5EF75C8CAD4F}" destId="{0E1FBA4C-561A-4DA2-A56F-A6FD391CAF60}" srcOrd="0" destOrd="0" presId="urn:microsoft.com/office/officeart/2005/8/layout/default"/>
    <dgm:cxn modelId="{5852BF15-4E2A-4A0E-AC1F-1918B011C341}" type="presOf" srcId="{E1A4E00A-D88D-4776-909A-580B17417773}" destId="{08724D4A-F8AD-4939-96F8-08A2F5F6FC69}" srcOrd="0" destOrd="0" presId="urn:microsoft.com/office/officeart/2005/8/layout/default"/>
    <dgm:cxn modelId="{89D2F922-834A-4541-A779-B6682A2A1106}" srcId="{318A9B0F-9EEF-4DA2-A248-B522644C9340}" destId="{C65DBB9B-6953-4D90-82A2-EE63BB2DB450}" srcOrd="3" destOrd="0" parTransId="{8FA69804-7889-4406-82FC-F7BF7035337D}" sibTransId="{B2E5B0FF-E4E7-4582-B6C5-F0BD69575232}"/>
    <dgm:cxn modelId="{DE1B1876-58A4-467B-B0B6-F4660196898A}" type="presParOf" srcId="{BDE52EBF-96D7-4F70-A8E6-DFAC1E45BA14}" destId="{0E1FBA4C-561A-4DA2-A56F-A6FD391CAF60}" srcOrd="0" destOrd="0" presId="urn:microsoft.com/office/officeart/2005/8/layout/default"/>
    <dgm:cxn modelId="{BF2C2D09-6C72-400D-8876-189C9153EF3A}" type="presParOf" srcId="{BDE52EBF-96D7-4F70-A8E6-DFAC1E45BA14}" destId="{C35F096A-6D92-4429-8326-143E2AA423B9}" srcOrd="1" destOrd="0" presId="urn:microsoft.com/office/officeart/2005/8/layout/default"/>
    <dgm:cxn modelId="{7DBDA0C2-17D4-46DE-8DEA-CE78482D9F55}" type="presParOf" srcId="{BDE52EBF-96D7-4F70-A8E6-DFAC1E45BA14}" destId="{03302565-259B-49B5-8A93-F68690B5E9CA}" srcOrd="2" destOrd="0" presId="urn:microsoft.com/office/officeart/2005/8/layout/default"/>
    <dgm:cxn modelId="{D9124C08-CB86-41C6-8D02-EE2A0B041510}" type="presParOf" srcId="{BDE52EBF-96D7-4F70-A8E6-DFAC1E45BA14}" destId="{98573602-7305-4DE7-9288-2D96D49562CA}" srcOrd="3" destOrd="0" presId="urn:microsoft.com/office/officeart/2005/8/layout/default"/>
    <dgm:cxn modelId="{C87B1DB9-1DE3-4B33-9AEF-58A8A1673118}" type="presParOf" srcId="{BDE52EBF-96D7-4F70-A8E6-DFAC1E45BA14}" destId="{16B2C79E-EF43-4417-BAAB-A29C68524EF4}" srcOrd="4" destOrd="0" presId="urn:microsoft.com/office/officeart/2005/8/layout/default"/>
    <dgm:cxn modelId="{25168CE8-96B8-4786-898F-1F6494E23248}" type="presParOf" srcId="{BDE52EBF-96D7-4F70-A8E6-DFAC1E45BA14}" destId="{EE919D5D-3D6A-485D-9D4F-B05D1314ED87}" srcOrd="5" destOrd="0" presId="urn:microsoft.com/office/officeart/2005/8/layout/default"/>
    <dgm:cxn modelId="{0A7CB257-1679-431F-81CA-E2CEB353A1DD}" type="presParOf" srcId="{BDE52EBF-96D7-4F70-A8E6-DFAC1E45BA14}" destId="{EC597D47-9D99-4267-9118-5106B8E5B273}" srcOrd="6" destOrd="0" presId="urn:microsoft.com/office/officeart/2005/8/layout/default"/>
    <dgm:cxn modelId="{FE383123-1346-4699-802D-B8508A08E223}" type="presParOf" srcId="{BDE52EBF-96D7-4F70-A8E6-DFAC1E45BA14}" destId="{B720FE81-EC2A-4981-833F-3320DF63084F}" srcOrd="7" destOrd="0" presId="urn:microsoft.com/office/officeart/2005/8/layout/default"/>
    <dgm:cxn modelId="{0BAF2D3A-5CC9-4AD1-A7A1-6D534DA1CADD}" type="presParOf" srcId="{BDE52EBF-96D7-4F70-A8E6-DFAC1E45BA14}" destId="{C7EB13DC-2BD9-41A2-9FA8-9E84EDD1E630}" srcOrd="8" destOrd="0" presId="urn:microsoft.com/office/officeart/2005/8/layout/default"/>
    <dgm:cxn modelId="{6B205EB9-A889-4CDF-A382-8616F2828DC9}" type="presParOf" srcId="{BDE52EBF-96D7-4F70-A8E6-DFAC1E45BA14}" destId="{AA3561DC-FAFF-4EBD-A8DC-245014E83FE0}" srcOrd="9" destOrd="0" presId="urn:microsoft.com/office/officeart/2005/8/layout/default"/>
    <dgm:cxn modelId="{7D5472D0-343D-4422-81F2-7155B74F5A38}" type="presParOf" srcId="{BDE52EBF-96D7-4F70-A8E6-DFAC1E45BA14}" destId="{08724D4A-F8AD-4939-96F8-08A2F5F6FC69}"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FBA4C-561A-4DA2-A56F-A6FD391CAF60}">
      <dsp:nvSpPr>
        <dsp:cNvPr id="0" name=""/>
        <dsp:cNvSpPr/>
      </dsp:nvSpPr>
      <dsp:spPr>
        <a:xfrm>
          <a:off x="560538" y="18167"/>
          <a:ext cx="3292922" cy="1975753"/>
        </a:xfrm>
        <a:prstGeom prst="roundRect">
          <a:avLst/>
        </a:prstGeom>
        <a:solidFill>
          <a:schemeClr val="bg1"/>
        </a:solidFill>
        <a:ln w="12700" cap="flat" cmpd="sng" algn="ctr">
          <a:solidFill>
            <a:srgbClr val="ECB920"/>
          </a:solidFill>
          <a:prstDash val="solid"/>
          <a:miter lim="800000"/>
        </a:ln>
        <a:effectLst>
          <a:innerShdw blurRad="114300">
            <a:prstClr val="black"/>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GB" sz="3600" b="1" kern="1200">
              <a:latin typeface="Azo Sans"/>
            </a:rPr>
            <a:t>400+ </a:t>
          </a:r>
          <a:br>
            <a:rPr lang="en-GB" sz="3600" b="1" kern="1200">
              <a:latin typeface="Azo Sans"/>
            </a:rPr>
          </a:br>
          <a:r>
            <a:rPr lang="en-GB" sz="3600" b="1" kern="1200">
              <a:latin typeface="Azo Sans"/>
            </a:rPr>
            <a:t>UG &amp; PG Courses</a:t>
          </a:r>
        </a:p>
      </dsp:txBody>
      <dsp:txXfrm>
        <a:off x="656986" y="114615"/>
        <a:ext cx="3100026" cy="1782857"/>
      </dsp:txXfrm>
    </dsp:sp>
    <dsp:sp modelId="{03302565-259B-49B5-8A93-F68690B5E9CA}">
      <dsp:nvSpPr>
        <dsp:cNvPr id="0" name=""/>
        <dsp:cNvSpPr/>
      </dsp:nvSpPr>
      <dsp:spPr>
        <a:xfrm>
          <a:off x="4182752" y="18167"/>
          <a:ext cx="3292922" cy="1975753"/>
        </a:xfrm>
        <a:prstGeom prst="roundRect">
          <a:avLst/>
        </a:prstGeom>
        <a:solidFill>
          <a:schemeClr val="bg1"/>
        </a:solidFill>
        <a:ln w="12700" cap="flat" cmpd="sng" algn="ctr">
          <a:solidFill>
            <a:srgbClr val="ECB920"/>
          </a:solidFill>
          <a:prstDash val="solid"/>
          <a:miter lim="800000"/>
        </a:ln>
        <a:effectLst>
          <a:innerShdw blurRad="114300">
            <a:prstClr val="black"/>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a:latin typeface="Azo Sans"/>
            </a:rPr>
            <a:t>Top 25 in the UK for Graduate Outcomes</a:t>
          </a:r>
        </a:p>
        <a:p>
          <a:pPr lvl="0" algn="ctr" defTabSz="1244600">
            <a:lnSpc>
              <a:spcPct val="90000"/>
            </a:lnSpc>
            <a:spcBef>
              <a:spcPct val="0"/>
            </a:spcBef>
            <a:spcAft>
              <a:spcPct val="35000"/>
            </a:spcAft>
          </a:pPr>
          <a:r>
            <a:rPr lang="en-GB" sz="1400" i="1" kern="1200">
              <a:latin typeface="Azo Sans"/>
            </a:rPr>
            <a:t>Graduate Outcomes 2019/20</a:t>
          </a:r>
        </a:p>
      </dsp:txBody>
      <dsp:txXfrm>
        <a:off x="4279200" y="114615"/>
        <a:ext cx="3100026" cy="1782857"/>
      </dsp:txXfrm>
    </dsp:sp>
    <dsp:sp modelId="{16B2C79E-EF43-4417-BAAB-A29C68524EF4}">
      <dsp:nvSpPr>
        <dsp:cNvPr id="0" name=""/>
        <dsp:cNvSpPr/>
      </dsp:nvSpPr>
      <dsp:spPr>
        <a:xfrm>
          <a:off x="560538" y="2323213"/>
          <a:ext cx="3292922" cy="1975753"/>
        </a:xfrm>
        <a:prstGeom prst="roundRect">
          <a:avLst/>
        </a:prstGeom>
        <a:solidFill>
          <a:schemeClr val="bg1"/>
        </a:solidFill>
        <a:ln w="12700" cap="flat" cmpd="sng" algn="ctr">
          <a:solidFill>
            <a:srgbClr val="ECB920"/>
          </a:solidFill>
          <a:prstDash val="solid"/>
          <a:miter lim="800000"/>
        </a:ln>
        <a:effectLst>
          <a:innerShdw blurRad="114300">
            <a:prstClr val="black"/>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GB" sz="3600" b="1" kern="1200">
              <a:latin typeface="Azo Sans"/>
            </a:rPr>
            <a:t>Top 10 Student City</a:t>
          </a:r>
        </a:p>
        <a:p>
          <a:pPr lvl="0" algn="ctr" defTabSz="1600200">
            <a:lnSpc>
              <a:spcPct val="90000"/>
            </a:lnSpc>
            <a:spcBef>
              <a:spcPct val="0"/>
            </a:spcBef>
            <a:spcAft>
              <a:spcPct val="35000"/>
            </a:spcAft>
          </a:pPr>
          <a:r>
            <a:rPr lang="en-GB" sz="1400" i="1" kern="1200">
              <a:latin typeface="Azo Sans"/>
            </a:rPr>
            <a:t>Student Hut Top 10 Cities for 2022</a:t>
          </a:r>
        </a:p>
      </dsp:txBody>
      <dsp:txXfrm>
        <a:off x="656986" y="2419661"/>
        <a:ext cx="3100026" cy="1782857"/>
      </dsp:txXfrm>
    </dsp:sp>
    <dsp:sp modelId="{EC597D47-9D99-4267-9118-5106B8E5B273}">
      <dsp:nvSpPr>
        <dsp:cNvPr id="0" name=""/>
        <dsp:cNvSpPr/>
      </dsp:nvSpPr>
      <dsp:spPr>
        <a:xfrm>
          <a:off x="4182752" y="2323213"/>
          <a:ext cx="3292922" cy="1975753"/>
        </a:xfrm>
        <a:prstGeom prst="roundRect">
          <a:avLst/>
        </a:prstGeom>
        <a:solidFill>
          <a:schemeClr val="bg1"/>
        </a:solidFill>
        <a:ln w="12700" cap="flat" cmpd="sng" algn="ctr">
          <a:solidFill>
            <a:srgbClr val="ECB920"/>
          </a:solidFill>
          <a:prstDash val="solid"/>
          <a:miter lim="800000"/>
        </a:ln>
        <a:effectLst>
          <a:innerShdw blurRad="114300">
            <a:prstClr val="black"/>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GB" sz="2800" b="1" kern="1200">
              <a:latin typeface="Azo Sans"/>
            </a:rPr>
            <a:t>Study in Newcastle or London</a:t>
          </a:r>
        </a:p>
      </dsp:txBody>
      <dsp:txXfrm>
        <a:off x="4279200" y="2419661"/>
        <a:ext cx="3100026" cy="1782857"/>
      </dsp:txXfrm>
    </dsp:sp>
    <dsp:sp modelId="{C7EB13DC-2BD9-41A2-9FA8-9E84EDD1E630}">
      <dsp:nvSpPr>
        <dsp:cNvPr id="0" name=""/>
        <dsp:cNvSpPr/>
      </dsp:nvSpPr>
      <dsp:spPr>
        <a:xfrm>
          <a:off x="560538" y="4610902"/>
          <a:ext cx="3292922" cy="1975753"/>
        </a:xfrm>
        <a:prstGeom prst="roundRect">
          <a:avLst/>
        </a:prstGeom>
        <a:solidFill>
          <a:schemeClr val="bg1"/>
        </a:solidFill>
        <a:ln w="12700" cap="flat" cmpd="sng" algn="ctr">
          <a:solidFill>
            <a:srgbClr val="ECB920"/>
          </a:solidFill>
          <a:prstDash val="solid"/>
          <a:miter lim="800000"/>
        </a:ln>
        <a:effectLst>
          <a:innerShdw blurRad="114300">
            <a:prstClr val="black"/>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a:latin typeface="Azo Sans"/>
            </a:rPr>
            <a:t>Arts, Design &amp; Social Science </a:t>
          </a:r>
          <a:br>
            <a:rPr lang="en-GB" sz="2000" b="1" kern="1200">
              <a:latin typeface="Azo Sans"/>
            </a:rPr>
          </a:br>
          <a:r>
            <a:rPr lang="en-GB" sz="2000" b="1" kern="1200">
              <a:latin typeface="Azo Sans"/>
            </a:rPr>
            <a:t>Engineering &amp; Environment</a:t>
          </a:r>
          <a:br>
            <a:rPr lang="en-GB" sz="2000" b="1" kern="1200">
              <a:latin typeface="Azo Sans"/>
            </a:rPr>
          </a:br>
          <a:r>
            <a:rPr lang="en-GB" sz="2000" b="1" kern="1200">
              <a:latin typeface="Azo Sans"/>
            </a:rPr>
            <a:t>Business &amp; Law</a:t>
          </a:r>
          <a:br>
            <a:rPr lang="en-GB" sz="2000" b="1" kern="1200">
              <a:latin typeface="Azo Sans"/>
            </a:rPr>
          </a:br>
          <a:r>
            <a:rPr lang="en-GB" sz="2000" b="1" kern="1200">
              <a:latin typeface="Azo Sans"/>
            </a:rPr>
            <a:t>Health &amp; Life Sciences</a:t>
          </a:r>
        </a:p>
      </dsp:txBody>
      <dsp:txXfrm>
        <a:off x="656986" y="4707350"/>
        <a:ext cx="3100026" cy="1782857"/>
      </dsp:txXfrm>
    </dsp:sp>
    <dsp:sp modelId="{08724D4A-F8AD-4939-96F8-08A2F5F6FC69}">
      <dsp:nvSpPr>
        <dsp:cNvPr id="0" name=""/>
        <dsp:cNvSpPr/>
      </dsp:nvSpPr>
      <dsp:spPr>
        <a:xfrm>
          <a:off x="4200534" y="4610496"/>
          <a:ext cx="3292922" cy="1975753"/>
        </a:xfrm>
        <a:prstGeom prst="roundRect">
          <a:avLst/>
        </a:prstGeom>
        <a:solidFill>
          <a:schemeClr val="bg1"/>
        </a:solidFill>
        <a:ln w="12700" cap="flat" cmpd="sng" algn="ctr">
          <a:solidFill>
            <a:srgbClr val="ECB920"/>
          </a:solidFill>
          <a:prstDash val="solid"/>
          <a:miter lim="800000"/>
        </a:ln>
        <a:effectLst>
          <a:innerShdw blurRad="114300">
            <a:prstClr val="black"/>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b="1" kern="1200">
              <a:latin typeface="Azo Sans"/>
            </a:rPr>
            <a:t>Top 30 for Sport in the UK</a:t>
          </a:r>
          <a:r>
            <a:rPr lang="en-GB" sz="1800" kern="1200">
              <a:latin typeface="Azo Sans"/>
            </a:rPr>
            <a:t/>
          </a:r>
          <a:br>
            <a:rPr lang="en-GB" sz="1800" kern="1200">
              <a:latin typeface="Azo Sans"/>
            </a:rPr>
          </a:br>
          <a:r>
            <a:rPr lang="en-GB" sz="1400" i="1" kern="1200">
              <a:latin typeface="Azo Sans"/>
            </a:rPr>
            <a:t>British University &amp; Colleges Sport (BUCS)</a:t>
          </a:r>
          <a:endParaRPr lang="en-GB" sz="1800" b="1" kern="1200">
            <a:latin typeface="Azo Sans"/>
          </a:endParaRPr>
        </a:p>
      </dsp:txBody>
      <dsp:txXfrm>
        <a:off x="4296982" y="4706944"/>
        <a:ext cx="3100026" cy="178285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20F1FE-37AB-40A0-B384-C109A87AE75C}" type="datetimeFigureOut">
              <a:rPr lang="en-GB" smtClean="0"/>
              <a:t>05/06/2024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DE8EA-1307-42E5-B9A1-A8133B6A4856}" type="slidenum">
              <a:rPr lang="en-GB" smtClean="0"/>
              <a:t>‹#›</a:t>
            </a:fld>
            <a:endParaRPr lang="en-GB"/>
          </a:p>
        </p:txBody>
      </p:sp>
    </p:spTree>
    <p:extLst>
      <p:ext uri="{BB962C8B-B14F-4D97-AF65-F5344CB8AC3E}">
        <p14:creationId xmlns:p14="http://schemas.microsoft.com/office/powerpoint/2010/main" val="3580380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EDE8EA-1307-42E5-B9A1-A8133B6A4856}" type="slidenum">
              <a:rPr lang="en-GB" smtClean="0"/>
              <a:t>2</a:t>
            </a:fld>
            <a:endParaRPr lang="en-GB"/>
          </a:p>
        </p:txBody>
      </p:sp>
    </p:spTree>
    <p:extLst>
      <p:ext uri="{BB962C8B-B14F-4D97-AF65-F5344CB8AC3E}">
        <p14:creationId xmlns:p14="http://schemas.microsoft.com/office/powerpoint/2010/main" val="13052633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DE8EA-1307-42E5-B9A1-A8133B6A485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037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Removed the option to pay for only one course application*</a:t>
            </a:r>
          </a:p>
          <a:p>
            <a:endParaRPr lang="en-GB" dirty="0"/>
          </a:p>
          <a:p>
            <a:r>
              <a:rPr lang="en-GB" dirty="0"/>
              <a:t>Any student applying through their school or college who has been in receipt of free school meals at any point in the last six years will be eligible for the fee waiver. This will become effective from September 2024, for applications for university entry from September 2025 and beyond.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DE8EA-1307-42E5-B9A1-A8133B6A485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9843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EDE8EA-1307-42E5-B9A1-A8133B6A4856}" type="slidenum">
              <a:rPr lang="en-GB" smtClean="0"/>
              <a:t>8</a:t>
            </a:fld>
            <a:endParaRPr lang="en-GB"/>
          </a:p>
        </p:txBody>
      </p:sp>
    </p:spTree>
    <p:extLst>
      <p:ext uri="{BB962C8B-B14F-4D97-AF65-F5344CB8AC3E}">
        <p14:creationId xmlns:p14="http://schemas.microsoft.com/office/powerpoint/2010/main" val="2277538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EDE8EA-1307-42E5-B9A1-A8133B6A4856}" type="slidenum">
              <a:rPr lang="en-GB" smtClean="0"/>
              <a:t>15</a:t>
            </a:fld>
            <a:endParaRPr lang="en-GB"/>
          </a:p>
        </p:txBody>
      </p:sp>
    </p:spTree>
    <p:extLst>
      <p:ext uri="{BB962C8B-B14F-4D97-AF65-F5344CB8AC3E}">
        <p14:creationId xmlns:p14="http://schemas.microsoft.com/office/powerpoint/2010/main" val="8133489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hite Slides Top Right Logo">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71788" y="187450"/>
            <a:ext cx="1875453" cy="855116"/>
          </a:xfrm>
          <a:prstGeom prst="rect">
            <a:avLst/>
          </a:prstGeom>
        </p:spPr>
      </p:pic>
      <p:sp>
        <p:nvSpPr>
          <p:cNvPr id="7"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9" name="Title Placeholder 1"/>
          <p:cNvSpPr>
            <a:spLocks noGrp="1"/>
          </p:cNvSpPr>
          <p:nvPr>
            <p:ph type="title"/>
          </p:nvPr>
        </p:nvSpPr>
        <p:spPr>
          <a:xfrm>
            <a:off x="455427" y="369731"/>
            <a:ext cx="9285514" cy="1140582"/>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484941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hite Slides Bottom Right Logo">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49068" y="5766570"/>
            <a:ext cx="1879145" cy="856800"/>
          </a:xfrm>
          <a:prstGeom prst="rect">
            <a:avLst/>
          </a:prstGeom>
        </p:spPr>
      </p:pic>
      <p:sp>
        <p:nvSpPr>
          <p:cNvPr id="7" name="Text Placeholder 2"/>
          <p:cNvSpPr>
            <a:spLocks noGrp="1"/>
          </p:cNvSpPr>
          <p:nvPr>
            <p:ph idx="1"/>
          </p:nvPr>
        </p:nvSpPr>
        <p:spPr>
          <a:xfrm>
            <a:off x="455427" y="1825625"/>
            <a:ext cx="11261756" cy="3947854"/>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9" name="Title Placeholder 1"/>
          <p:cNvSpPr>
            <a:spLocks noGrp="1"/>
          </p:cNvSpPr>
          <p:nvPr>
            <p:ph type="title"/>
          </p:nvPr>
        </p:nvSpPr>
        <p:spPr>
          <a:xfrm>
            <a:off x="455427" y="369731"/>
            <a:ext cx="11277494" cy="1140582"/>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312790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ite Slides Logo Top Left">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083" y="220441"/>
            <a:ext cx="1879146" cy="856800"/>
          </a:xfrm>
          <a:prstGeom prst="rect">
            <a:avLst/>
          </a:prstGeom>
        </p:spPr>
      </p:pic>
      <p:sp>
        <p:nvSpPr>
          <p:cNvPr id="7"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9" name="Title Placeholder 1"/>
          <p:cNvSpPr>
            <a:spLocks noGrp="1"/>
          </p:cNvSpPr>
          <p:nvPr>
            <p:ph type="title"/>
          </p:nvPr>
        </p:nvSpPr>
        <p:spPr>
          <a:xfrm>
            <a:off x="2554013" y="369731"/>
            <a:ext cx="8417013" cy="1140582"/>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3099170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ite Slides Section Break Short">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GB"/>
          </a:p>
        </p:txBody>
      </p:sp>
      <p:sp>
        <p:nvSpPr>
          <p:cNvPr id="6" name="Date Placeholder 2"/>
          <p:cNvSpPr>
            <a:spLocks noGrp="1"/>
          </p:cNvSpPr>
          <p:nvPr>
            <p:ph type="dt" sz="half" idx="10"/>
          </p:nvPr>
        </p:nvSpPr>
        <p:spPr>
          <a:xfrm>
            <a:off x="455427" y="6356350"/>
            <a:ext cx="2743200" cy="365125"/>
          </a:xfrm>
        </p:spPr>
        <p:txBody>
          <a:bodyPr/>
          <a:lstStyle/>
          <a:p>
            <a:fld id="{1370C4FA-0DA2-470F-BFEF-56E857E51CBE}" type="datetimeFigureOut">
              <a:rPr lang="en-GB" smtClean="0"/>
              <a:t>05/06/2024</a:t>
            </a:fld>
            <a:endParaRPr lang="en-GB"/>
          </a:p>
        </p:txBody>
      </p:sp>
      <p:sp>
        <p:nvSpPr>
          <p:cNvPr id="9" name="Text Placeholder 2"/>
          <p:cNvSpPr>
            <a:spLocks noGrp="1"/>
          </p:cNvSpPr>
          <p:nvPr>
            <p:ph type="body" idx="1" hasCustomPrompt="1"/>
          </p:nvPr>
        </p:nvSpPr>
        <p:spPr>
          <a:xfrm>
            <a:off x="455427" y="4821615"/>
            <a:ext cx="7772400" cy="1298705"/>
          </a:xfrm>
        </p:spPr>
        <p:txBody>
          <a:bodyPr/>
          <a:lstStyle>
            <a:lvl1pPr marL="0" indent="0">
              <a:buNone/>
              <a:defRPr sz="2400" baseline="0">
                <a:solidFill>
                  <a:schemeClr val="tx1"/>
                </a:solidFill>
                <a:latin typeface="Azo Sans Light" panose="020B04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 Title Heading</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74522" y="243818"/>
            <a:ext cx="1879146" cy="856800"/>
          </a:xfrm>
          <a:prstGeom prst="rect">
            <a:avLst/>
          </a:prstGeom>
        </p:spPr>
      </p:pic>
      <p:sp>
        <p:nvSpPr>
          <p:cNvPr id="12" name="Title 1"/>
          <p:cNvSpPr>
            <a:spLocks noGrp="1"/>
          </p:cNvSpPr>
          <p:nvPr>
            <p:ph type="title" hasCustomPrompt="1"/>
          </p:nvPr>
        </p:nvSpPr>
        <p:spPr>
          <a:xfrm>
            <a:off x="455427" y="394139"/>
            <a:ext cx="7772400" cy="4312052"/>
          </a:xfrm>
        </p:spPr>
        <p:txBody>
          <a:bodyPr anchor="t">
            <a:normAutofit/>
          </a:bodyPr>
          <a:lstStyle>
            <a:lvl1pPr>
              <a:defRPr sz="6600"/>
            </a:lvl1pPr>
          </a:lstStyle>
          <a:p>
            <a:r>
              <a:rPr lang="en-US"/>
              <a:t>Section Title</a:t>
            </a:r>
            <a:endParaRPr lang="en-GB"/>
          </a:p>
        </p:txBody>
      </p:sp>
    </p:spTree>
    <p:extLst>
      <p:ext uri="{BB962C8B-B14F-4D97-AF65-F5344CB8AC3E}">
        <p14:creationId xmlns:p14="http://schemas.microsoft.com/office/powerpoint/2010/main" val="2121378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hite Slides Section Break Lon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5427" y="6356350"/>
            <a:ext cx="2743200" cy="365125"/>
          </a:xfrm>
        </p:spPr>
        <p:txBody>
          <a:bodyPr/>
          <a:lstStyle/>
          <a:p>
            <a:fld id="{1370C4FA-0DA2-470F-BFEF-56E857E51CBE}"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616F8A46-E344-42B0-8AFF-66A3024D4E24}" type="slidenum">
              <a:rPr lang="en-GB" smtClean="0"/>
              <a:t>‹#›</a:t>
            </a:fld>
            <a:endParaRPr lang="en-GB"/>
          </a:p>
        </p:txBody>
      </p:sp>
      <p:sp>
        <p:nvSpPr>
          <p:cNvPr id="7" name="Title 1"/>
          <p:cNvSpPr>
            <a:spLocks noGrp="1"/>
          </p:cNvSpPr>
          <p:nvPr>
            <p:ph type="title" hasCustomPrompt="1"/>
          </p:nvPr>
        </p:nvSpPr>
        <p:spPr>
          <a:xfrm>
            <a:off x="455427" y="1741269"/>
            <a:ext cx="10515600" cy="2852737"/>
          </a:xfrm>
        </p:spPr>
        <p:txBody>
          <a:bodyPr anchor="b"/>
          <a:lstStyle>
            <a:lvl1pPr>
              <a:defRPr sz="6000" baseline="0"/>
            </a:lvl1pPr>
          </a:lstStyle>
          <a:p>
            <a:r>
              <a:rPr lang="en-US"/>
              <a:t>Section Title</a:t>
            </a:r>
            <a:endParaRPr lang="en-GB"/>
          </a:p>
        </p:txBody>
      </p:sp>
      <p:sp>
        <p:nvSpPr>
          <p:cNvPr id="8" name="Text Placeholder 2"/>
          <p:cNvSpPr>
            <a:spLocks noGrp="1"/>
          </p:cNvSpPr>
          <p:nvPr>
            <p:ph type="body" idx="1" hasCustomPrompt="1"/>
          </p:nvPr>
        </p:nvSpPr>
        <p:spPr>
          <a:xfrm>
            <a:off x="455427" y="4709857"/>
            <a:ext cx="10515600" cy="1411324"/>
          </a:xfrm>
        </p:spPr>
        <p:txBody>
          <a:bodyPr/>
          <a:lstStyle>
            <a:lvl1pPr marL="0" indent="0">
              <a:buNone/>
              <a:defRPr sz="2400" baseline="0">
                <a:solidFill>
                  <a:schemeClr val="tx1"/>
                </a:solidFill>
                <a:latin typeface="Azo Sans Light" panose="020B04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 Title Heading</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9745" y="234488"/>
            <a:ext cx="1879146" cy="856800"/>
          </a:xfrm>
          <a:prstGeom prst="rect">
            <a:avLst/>
          </a:prstGeom>
        </p:spPr>
      </p:pic>
    </p:spTree>
    <p:extLst>
      <p:ext uri="{BB962C8B-B14F-4D97-AF65-F5344CB8AC3E}">
        <p14:creationId xmlns:p14="http://schemas.microsoft.com/office/powerpoint/2010/main" val="144516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White Logo Only">
    <p:bg>
      <p:bgRef idx="1001">
        <a:schemeClr val="bg1"/>
      </p:bgRef>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156674" y="1567543"/>
            <a:ext cx="7592157" cy="3461657"/>
          </a:xfrm>
          <a:prstGeom prst="rect">
            <a:avLst/>
          </a:prstGeom>
        </p:spPr>
      </p:pic>
    </p:spTree>
    <p:extLst>
      <p:ext uri="{BB962C8B-B14F-4D97-AF65-F5344CB8AC3E}">
        <p14:creationId xmlns:p14="http://schemas.microsoft.com/office/powerpoint/2010/main" val="64004471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White 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567412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latin typeface="Azo Sans Light" panose="020B0403030303020204" pitchFamily="34" charset="0"/>
              </a:defRPr>
            </a:lvl1pPr>
          </a:lstStyle>
          <a:p>
            <a:fld id="{8C93EA8F-5D32-42A5-B63F-842A0F047210}" type="datetimeFigureOut">
              <a:rPr lang="en-GB" smtClean="0"/>
              <a:pPr/>
              <a:t>05/06/2024</a:t>
            </a:fld>
            <a:endParaRPr lang="en-GB"/>
          </a:p>
        </p:txBody>
      </p:sp>
      <p:sp>
        <p:nvSpPr>
          <p:cNvPr id="5" name="Footer Placeholder 4"/>
          <p:cNvSpPr>
            <a:spLocks noGrp="1"/>
          </p:cNvSpPr>
          <p:nvPr>
            <p:ph type="ftr" sz="quarter" idx="11"/>
          </p:nvPr>
        </p:nvSpPr>
        <p:spPr/>
        <p:txBody>
          <a:bodyPr/>
          <a:lstStyle>
            <a:lvl1pPr>
              <a:defRPr>
                <a:latin typeface="Azo Sans Light" panose="020B0403030303020204"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Azo Sans Light" panose="020B0403030303020204" pitchFamily="34" charset="0"/>
              </a:defRPr>
            </a:lvl1pPr>
          </a:lstStyle>
          <a:p>
            <a:fld id="{2F3AB18B-998C-433D-808A-7D4CCF0545BB}" type="slidenum">
              <a:rPr lang="en-GB" smtClean="0"/>
              <a:pPr/>
              <a:t>‹#›</a:t>
            </a:fld>
            <a:endParaRPr lang="en-GB"/>
          </a:p>
        </p:txBody>
      </p:sp>
      <p:sp>
        <p:nvSpPr>
          <p:cNvPr id="7" name="Title 1">
            <a:extLst>
              <a:ext uri="{FF2B5EF4-FFF2-40B4-BE49-F238E27FC236}">
                <a16:creationId xmlns:a16="http://schemas.microsoft.com/office/drawing/2014/main" id="{C86793EA-4A92-495B-8317-C6752319D2FB}"/>
              </a:ext>
            </a:extLst>
          </p:cNvPr>
          <p:cNvSpPr>
            <a:spLocks noGrp="1"/>
          </p:cNvSpPr>
          <p:nvPr>
            <p:ph type="ctrTitle"/>
          </p:nvPr>
        </p:nvSpPr>
        <p:spPr>
          <a:xfrm>
            <a:off x="477252" y="2177716"/>
            <a:ext cx="10876547" cy="1424322"/>
          </a:xfrm>
        </p:spPr>
        <p:txBody>
          <a:bodyPr anchor="b">
            <a:normAutofit/>
          </a:bodyPr>
          <a:lstStyle>
            <a:lvl1pPr algn="l">
              <a:defRPr sz="5400" b="0">
                <a:latin typeface="Azo Sans Black" panose="020B0A03030303020204" pitchFamily="34" charset="0"/>
              </a:defRPr>
            </a:lvl1pPr>
          </a:lstStyle>
          <a:p>
            <a:r>
              <a:rPr lang="en-US"/>
              <a:t>Click to edit Master title style</a:t>
            </a:r>
            <a:endParaRPr lang="en-GB"/>
          </a:p>
        </p:txBody>
      </p:sp>
      <p:sp>
        <p:nvSpPr>
          <p:cNvPr id="8" name="Subtitle 2">
            <a:extLst>
              <a:ext uri="{FF2B5EF4-FFF2-40B4-BE49-F238E27FC236}">
                <a16:creationId xmlns:a16="http://schemas.microsoft.com/office/drawing/2014/main" id="{61501784-0BAA-47EF-8756-13887624EB79}"/>
              </a:ext>
            </a:extLst>
          </p:cNvPr>
          <p:cNvSpPr>
            <a:spLocks noGrp="1"/>
          </p:cNvSpPr>
          <p:nvPr>
            <p:ph type="subTitle" idx="1"/>
          </p:nvPr>
        </p:nvSpPr>
        <p:spPr>
          <a:xfrm>
            <a:off x="477253" y="3638134"/>
            <a:ext cx="10876546" cy="1655762"/>
          </a:xfrm>
        </p:spPr>
        <p:txBody>
          <a:bodyPr/>
          <a:lstStyle>
            <a:lvl1pPr marL="0" indent="0" algn="l">
              <a:buNone/>
              <a:defRPr sz="2400" b="1">
                <a:latin typeface="Azo Sans" panose="020B06030303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797669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ck Slides Logo Top Right">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sp>
        <p:nvSpPr>
          <p:cNvPr id="13"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15" name="Title Placeholder 1"/>
          <p:cNvSpPr>
            <a:spLocks noGrp="1"/>
          </p:cNvSpPr>
          <p:nvPr>
            <p:ph type="title"/>
          </p:nvPr>
        </p:nvSpPr>
        <p:spPr>
          <a:xfrm>
            <a:off x="455427" y="369731"/>
            <a:ext cx="9285514" cy="1140582"/>
          </a:xfrm>
          <a:prstGeom prst="rect">
            <a:avLst/>
          </a:prstGeom>
        </p:spPr>
        <p:txBody>
          <a:bodyPr vert="horz" lIns="91440" tIns="45720" rIns="91440" bIns="45720" rtlCol="0" anchor="ctr">
            <a:normAutofit/>
          </a:bodyPr>
          <a:lstStyle/>
          <a:p>
            <a:r>
              <a:rPr lang="en-US"/>
              <a:t>Click to edit Master title style</a:t>
            </a:r>
            <a:endParaRPr lang="en-GB"/>
          </a:p>
        </p:txBody>
      </p:sp>
      <p:pic>
        <p:nvPicPr>
          <p:cNvPr id="8" name="Picture 7">
            <a:extLst>
              <a:ext uri="{FF2B5EF4-FFF2-40B4-BE49-F238E27FC236}">
                <a16:creationId xmlns:a16="http://schemas.microsoft.com/office/drawing/2014/main" id="{17045CDD-E9C0-49C1-B4D4-324A8B9CF1D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31454" y="215111"/>
            <a:ext cx="1879146" cy="856800"/>
          </a:xfrm>
          <a:prstGeom prst="rect">
            <a:avLst/>
          </a:prstGeom>
        </p:spPr>
      </p:pic>
    </p:spTree>
    <p:extLst>
      <p:ext uri="{BB962C8B-B14F-4D97-AF65-F5344CB8AC3E}">
        <p14:creationId xmlns:p14="http://schemas.microsoft.com/office/powerpoint/2010/main" val="2872214009"/>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ck Slides Logo Top Left">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sp>
        <p:nvSpPr>
          <p:cNvPr id="13"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8" name="Title Placeholder 1"/>
          <p:cNvSpPr>
            <a:spLocks noGrp="1"/>
          </p:cNvSpPr>
          <p:nvPr>
            <p:ph type="title"/>
          </p:nvPr>
        </p:nvSpPr>
        <p:spPr>
          <a:xfrm>
            <a:off x="2554013" y="369731"/>
            <a:ext cx="8417013" cy="1140582"/>
          </a:xfrm>
          <a:prstGeom prst="rect">
            <a:avLst/>
          </a:prstGeom>
        </p:spPr>
        <p:txBody>
          <a:bodyPr vert="horz" lIns="91440" tIns="45720" rIns="91440" bIns="45720" rtlCol="0" anchor="ctr">
            <a:normAutofit/>
          </a:bodyPr>
          <a:lstStyle/>
          <a:p>
            <a:r>
              <a:rPr lang="en-US"/>
              <a:t>Click to edit Master 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2184" y="250287"/>
            <a:ext cx="1879146" cy="856800"/>
          </a:xfrm>
          <a:prstGeom prst="rect">
            <a:avLst/>
          </a:prstGeom>
        </p:spPr>
      </p:pic>
    </p:spTree>
    <p:extLst>
      <p:ext uri="{BB962C8B-B14F-4D97-AF65-F5344CB8AC3E}">
        <p14:creationId xmlns:p14="http://schemas.microsoft.com/office/powerpoint/2010/main" val="1164809790"/>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ck Slides Bottom Right Logo ">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30435" y="5838257"/>
            <a:ext cx="1879146" cy="856800"/>
          </a:xfrm>
          <a:prstGeom prst="rect">
            <a:avLst/>
          </a:prstGeom>
        </p:spPr>
      </p:pic>
      <p:sp>
        <p:nvSpPr>
          <p:cNvPr id="13"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14" name="Title Placeholder 1"/>
          <p:cNvSpPr>
            <a:spLocks noGrp="1"/>
          </p:cNvSpPr>
          <p:nvPr>
            <p:ph type="title"/>
          </p:nvPr>
        </p:nvSpPr>
        <p:spPr>
          <a:xfrm>
            <a:off x="455427" y="369731"/>
            <a:ext cx="11261756" cy="114058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8"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93262252"/>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ck Slides Section Break Shor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370C4FA-0DA2-470F-BFEF-56E857E51CBE}" type="datetimeFigureOut">
              <a:rPr lang="en-GB" smtClean="0"/>
              <a:t>05/06/2024</a:t>
            </a:fld>
            <a:endParaRPr lang="en-GB"/>
          </a:p>
        </p:txBody>
      </p:sp>
      <p:sp>
        <p:nvSpPr>
          <p:cNvPr id="4" name="Footer Placeholder 3"/>
          <p:cNvSpPr>
            <a:spLocks noGrp="1"/>
          </p:cNvSpPr>
          <p:nvPr>
            <p:ph type="ftr" sz="quarter" idx="11"/>
          </p:nvPr>
        </p:nvSpPr>
        <p:spPr/>
        <p:txBody>
          <a:bodyPr/>
          <a:lstStyle/>
          <a:p>
            <a:endParaRPr lang="en-GB"/>
          </a:p>
        </p:txBody>
      </p:sp>
      <p:sp>
        <p:nvSpPr>
          <p:cNvPr id="5" name="Title 1"/>
          <p:cNvSpPr>
            <a:spLocks noGrp="1"/>
          </p:cNvSpPr>
          <p:nvPr>
            <p:ph type="title" hasCustomPrompt="1"/>
          </p:nvPr>
        </p:nvSpPr>
        <p:spPr>
          <a:xfrm>
            <a:off x="455427" y="394139"/>
            <a:ext cx="7772400" cy="4312052"/>
          </a:xfrm>
        </p:spPr>
        <p:txBody>
          <a:bodyPr anchor="t">
            <a:normAutofit/>
          </a:bodyPr>
          <a:lstStyle>
            <a:lvl1pPr>
              <a:defRPr sz="6600"/>
            </a:lvl1pPr>
          </a:lstStyle>
          <a:p>
            <a:r>
              <a:rPr lang="en-US"/>
              <a:t>Section Title</a:t>
            </a:r>
            <a:endParaRPr lang="en-GB"/>
          </a:p>
        </p:txBody>
      </p:sp>
      <p:sp>
        <p:nvSpPr>
          <p:cNvPr id="6" name="Text Placeholder 2"/>
          <p:cNvSpPr>
            <a:spLocks noGrp="1"/>
          </p:cNvSpPr>
          <p:nvPr>
            <p:ph type="body" idx="1" hasCustomPrompt="1"/>
          </p:nvPr>
        </p:nvSpPr>
        <p:spPr>
          <a:xfrm>
            <a:off x="455427" y="4821615"/>
            <a:ext cx="7772400" cy="1298705"/>
          </a:xfrm>
        </p:spPr>
        <p:txBody>
          <a:bodyPr/>
          <a:lstStyle>
            <a:lvl1pPr marL="0" indent="0">
              <a:buNone/>
              <a:defRPr sz="2400" baseline="0">
                <a:solidFill>
                  <a:schemeClr val="tx1"/>
                </a:solidFill>
                <a:latin typeface="Azo Sans Light" panose="020B04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 Title Heading</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95607" y="261765"/>
            <a:ext cx="1879146" cy="856800"/>
          </a:xfrm>
          <a:prstGeom prst="rect">
            <a:avLst/>
          </a:prstGeom>
        </p:spPr>
      </p:pic>
    </p:spTree>
    <p:extLst>
      <p:ext uri="{BB962C8B-B14F-4D97-AF65-F5344CB8AC3E}">
        <p14:creationId xmlns:p14="http://schemas.microsoft.com/office/powerpoint/2010/main" val="2149060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 Slides Section Break Lon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427" y="1741269"/>
            <a:ext cx="10515600" cy="2852737"/>
          </a:xfrm>
        </p:spPr>
        <p:txBody>
          <a:bodyPr anchor="b"/>
          <a:lstStyle>
            <a:lvl1pPr>
              <a:defRPr sz="6000" baseline="0"/>
            </a:lvl1pPr>
          </a:lstStyle>
          <a:p>
            <a:r>
              <a:rPr lang="en-US"/>
              <a:t>Section Title</a:t>
            </a:r>
            <a:endParaRPr lang="en-GB"/>
          </a:p>
        </p:txBody>
      </p:sp>
      <p:sp>
        <p:nvSpPr>
          <p:cNvPr id="4" name="Date Placeholder 3"/>
          <p:cNvSpPr>
            <a:spLocks noGrp="1"/>
          </p:cNvSpPr>
          <p:nvPr>
            <p:ph type="dt" sz="half" idx="10"/>
          </p:nvPr>
        </p:nvSpPr>
        <p:spPr/>
        <p:txBody>
          <a:bodyPr/>
          <a:lstStyle/>
          <a:p>
            <a:fld id="{1370C4FA-0DA2-470F-BFEF-56E857E51CBE}"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616F8A46-E344-42B0-8AFF-66A3024D4E24}" type="slidenum">
              <a:rPr lang="en-GB" smtClean="0"/>
              <a:t>‹#›</a:t>
            </a:fld>
            <a:endParaRPr lang="en-GB"/>
          </a:p>
        </p:txBody>
      </p:sp>
      <p:sp>
        <p:nvSpPr>
          <p:cNvPr id="9" name="Text Placeholder 2"/>
          <p:cNvSpPr>
            <a:spLocks noGrp="1"/>
          </p:cNvSpPr>
          <p:nvPr>
            <p:ph type="body" idx="1" hasCustomPrompt="1"/>
          </p:nvPr>
        </p:nvSpPr>
        <p:spPr>
          <a:xfrm>
            <a:off x="455427" y="4709857"/>
            <a:ext cx="10515600" cy="1411324"/>
          </a:xfrm>
        </p:spPr>
        <p:txBody>
          <a:bodyPr/>
          <a:lstStyle>
            <a:lvl1pPr marL="0" indent="0">
              <a:buNone/>
              <a:defRPr sz="2400" baseline="0">
                <a:solidFill>
                  <a:schemeClr val="tx1"/>
                </a:solidFill>
                <a:latin typeface="Azo Sans Light" panose="020B04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 Title Heading</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151" y="338485"/>
            <a:ext cx="1879146" cy="856800"/>
          </a:xfrm>
          <a:prstGeom prst="rect">
            <a:avLst/>
          </a:prstGeom>
        </p:spPr>
      </p:pic>
    </p:spTree>
    <p:extLst>
      <p:ext uri="{BB962C8B-B14F-4D97-AF65-F5344CB8AC3E}">
        <p14:creationId xmlns:p14="http://schemas.microsoft.com/office/powerpoint/2010/main" val="9051669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lack Logo Only">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94075" y="1595534"/>
            <a:ext cx="7592160" cy="3461657"/>
          </a:xfrm>
          <a:prstGeom prst="rect">
            <a:avLst/>
          </a:prstGeom>
          <a:ln>
            <a:solidFill>
              <a:schemeClr val="bg1"/>
            </a:solidFill>
          </a:ln>
        </p:spPr>
      </p:pic>
    </p:spTree>
    <p:extLst>
      <p:ext uri="{BB962C8B-B14F-4D97-AF65-F5344CB8AC3E}">
        <p14:creationId xmlns:p14="http://schemas.microsoft.com/office/powerpoint/2010/main" val="17982912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Black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39829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DF047-C2E0-B5D6-26D5-B6EE31BE9B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E29DC2-1F76-A8AE-9C72-3CF51C5D52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3478D93-58EC-156E-9595-F1C2A5C6F949}"/>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5" name="Footer Placeholder 4">
            <a:extLst>
              <a:ext uri="{FF2B5EF4-FFF2-40B4-BE49-F238E27FC236}">
                <a16:creationId xmlns:a16="http://schemas.microsoft.com/office/drawing/2014/main" id="{2D335A2A-BBDC-4581-55F0-47F80DD5DF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E85EC0-670B-0548-92EF-BB556C08921A}"/>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2940650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C97AC-BB8A-56F0-675E-3437061673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3336D7-256F-B971-04EF-21AF6428E6B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E73664-1C1A-ABDB-E1D4-7113AF90590B}"/>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5" name="Footer Placeholder 4">
            <a:extLst>
              <a:ext uri="{FF2B5EF4-FFF2-40B4-BE49-F238E27FC236}">
                <a16:creationId xmlns:a16="http://schemas.microsoft.com/office/drawing/2014/main" id="{DE38ED67-3EB8-059E-873E-F83C83A4A5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B5F84B-2012-3C38-C414-386C38E3F21E}"/>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39864108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68060-AA7C-D43D-D571-88D5B118B99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F969406-1D8B-39BF-0437-8C961DCC5C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3E0433-4DAA-A8B0-20C1-1A38587FD251}"/>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5" name="Footer Placeholder 4">
            <a:extLst>
              <a:ext uri="{FF2B5EF4-FFF2-40B4-BE49-F238E27FC236}">
                <a16:creationId xmlns:a16="http://schemas.microsoft.com/office/drawing/2014/main" id="{B3F38EC4-E99E-A125-68A2-7C2FF2BFCF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3283AA-8EA9-7D17-134C-AF71DF00D101}"/>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4036201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70860-2A9E-6CDF-B795-0C067A1006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84BAE9-757A-52A5-062C-917B293784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87F042C-DEF7-2EB8-7374-EB3DEFFC06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D6BAA2-8C68-3593-78F2-B9A8CBDAC5D4}"/>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6" name="Footer Placeholder 5">
            <a:extLst>
              <a:ext uri="{FF2B5EF4-FFF2-40B4-BE49-F238E27FC236}">
                <a16:creationId xmlns:a16="http://schemas.microsoft.com/office/drawing/2014/main" id="{9D721906-44F1-B411-DBEA-1027B2D5CD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472ADF-7E7F-4E38-9B44-FB0361C6871B}"/>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2109054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2D1E2-8DFA-0233-9868-85581ECF44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E262F2-220E-D212-1C2E-1C67AB24D0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9A523B-4FBE-8192-5E17-8F91F84410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59640E-4BAF-AB20-5128-D2A99ECF69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5336F2-23AA-030B-26E1-E29F0EC09E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1B6BC48-D03B-3B9E-6B2E-7E883415F30A}"/>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8" name="Footer Placeholder 7">
            <a:extLst>
              <a:ext uri="{FF2B5EF4-FFF2-40B4-BE49-F238E27FC236}">
                <a16:creationId xmlns:a16="http://schemas.microsoft.com/office/drawing/2014/main" id="{D6EC95EC-DDF1-AF91-769A-56E64DF2A7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BE028E3-65F0-CA47-B429-5EBD2213EA58}"/>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36660966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2BE5E-2743-B588-FD1D-B5FABF775F3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BCC7FE-B383-07D3-B70A-5A09830BFBE5}"/>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4" name="Footer Placeholder 3">
            <a:extLst>
              <a:ext uri="{FF2B5EF4-FFF2-40B4-BE49-F238E27FC236}">
                <a16:creationId xmlns:a16="http://schemas.microsoft.com/office/drawing/2014/main" id="{1EAFD704-9FA3-4EF3-B013-61ACAFB5A17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404E25D-782B-C0D6-F9D3-9A20EDBB6159}"/>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23237421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6A30F3-2D4B-1A28-B231-6E6DC7191529}"/>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3" name="Footer Placeholder 2">
            <a:extLst>
              <a:ext uri="{FF2B5EF4-FFF2-40B4-BE49-F238E27FC236}">
                <a16:creationId xmlns:a16="http://schemas.microsoft.com/office/drawing/2014/main" id="{09CA3B8B-6952-7AA0-25E4-C800995392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0F5F3A-F374-C63B-5A18-CA2DDF7144D7}"/>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15709296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F3436-04A2-7071-655A-748AD7AB1F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C7E27E-11BB-B3E2-E366-3833B3B8A4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0C5794-2E51-78BD-6311-009C7A2EE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5763DD-27E2-F012-B5E5-3DA2163AFD91}"/>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6" name="Footer Placeholder 5">
            <a:extLst>
              <a:ext uri="{FF2B5EF4-FFF2-40B4-BE49-F238E27FC236}">
                <a16:creationId xmlns:a16="http://schemas.microsoft.com/office/drawing/2014/main" id="{8C605857-DB0A-7CF6-AC5C-676E165ACA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ACF856-91D7-E2A8-48BF-FDC785B59B6F}"/>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5544966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C6EAC-873D-38D1-E830-F384F02329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BB209DA-918D-C309-F21F-B9D3563943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088A62-0982-36FD-F1EF-9DCBC3309B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42DF9F-C6BF-AD22-030E-48105F0D61FD}"/>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6" name="Footer Placeholder 5">
            <a:extLst>
              <a:ext uri="{FF2B5EF4-FFF2-40B4-BE49-F238E27FC236}">
                <a16:creationId xmlns:a16="http://schemas.microsoft.com/office/drawing/2014/main" id="{BF13B95F-4715-773E-D372-68CF8708E0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30BB26-837C-BA46-AC69-CC667CE4D0E7}"/>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39584429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1913E-304C-4430-EF14-A36C9D182C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54FB59-3056-4EF9-B457-B872D28CAA0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12FB20-36CE-8712-DEDE-1C2A5B5B0A4D}"/>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5" name="Footer Placeholder 4">
            <a:extLst>
              <a:ext uri="{FF2B5EF4-FFF2-40B4-BE49-F238E27FC236}">
                <a16:creationId xmlns:a16="http://schemas.microsoft.com/office/drawing/2014/main" id="{56816042-6DE0-A583-AAF2-4F0CD40F00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7D211B-1C3D-E28E-468B-4B5262DB5C4B}"/>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24628014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1EBBC1-5A67-EFE8-20DD-250537F6AD7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7B21A-444E-E199-5EBB-991BAB29A2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B9A320-11A9-4196-4BDF-1AA5C78F1D0F}"/>
              </a:ext>
            </a:extLst>
          </p:cNvPr>
          <p:cNvSpPr>
            <a:spLocks noGrp="1"/>
          </p:cNvSpPr>
          <p:nvPr>
            <p:ph type="dt" sz="half" idx="10"/>
          </p:nvPr>
        </p:nvSpPr>
        <p:spPr/>
        <p:txBody>
          <a:bodyPr/>
          <a:lstStyle/>
          <a:p>
            <a:fld id="{8E972BBE-A7F5-492F-934C-93BFA7E7ED5B}" type="datetimeFigureOut">
              <a:rPr lang="en-GB" smtClean="0"/>
              <a:t>05/06/2024</a:t>
            </a:fld>
            <a:endParaRPr lang="en-GB"/>
          </a:p>
        </p:txBody>
      </p:sp>
      <p:sp>
        <p:nvSpPr>
          <p:cNvPr id="5" name="Footer Placeholder 4">
            <a:extLst>
              <a:ext uri="{FF2B5EF4-FFF2-40B4-BE49-F238E27FC236}">
                <a16:creationId xmlns:a16="http://schemas.microsoft.com/office/drawing/2014/main" id="{3952957D-2C47-F9F6-45D9-6F2D968FB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D468DA-4E88-65E4-6469-D92679A12206}"/>
              </a:ext>
            </a:extLst>
          </p:cNvPr>
          <p:cNvSpPr>
            <a:spLocks noGrp="1"/>
          </p:cNvSpPr>
          <p:nvPr>
            <p:ph type="sldNum" sz="quarter" idx="12"/>
          </p:nvPr>
        </p:nvSpPr>
        <p:spPr/>
        <p:txBody>
          <a:bodyPr/>
          <a:lstStyle/>
          <a:p>
            <a:fld id="{1A3AF743-83E4-4366-80B7-D9E346433F9F}" type="slidenum">
              <a:rPr lang="en-GB" smtClean="0"/>
              <a:t>‹#›</a:t>
            </a:fld>
            <a:endParaRPr lang="en-GB"/>
          </a:p>
        </p:txBody>
      </p:sp>
    </p:spTree>
    <p:extLst>
      <p:ext uri="{BB962C8B-B14F-4D97-AF65-F5344CB8AC3E}">
        <p14:creationId xmlns:p14="http://schemas.microsoft.com/office/powerpoint/2010/main" val="24142565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Black Slides Logo Top Left">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sp>
        <p:nvSpPr>
          <p:cNvPr id="13"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05/06/2024</a:t>
            </a:fld>
            <a:endParaRPr lang="en-GB"/>
          </a:p>
        </p:txBody>
      </p:sp>
      <p:sp>
        <p:nvSpPr>
          <p:cNvPr id="8" name="Title Placeholder 1"/>
          <p:cNvSpPr>
            <a:spLocks noGrp="1"/>
          </p:cNvSpPr>
          <p:nvPr>
            <p:ph type="title"/>
          </p:nvPr>
        </p:nvSpPr>
        <p:spPr>
          <a:xfrm>
            <a:off x="2554013" y="369731"/>
            <a:ext cx="8417013" cy="1140582"/>
          </a:xfrm>
          <a:prstGeom prst="rect">
            <a:avLst/>
          </a:prstGeom>
        </p:spPr>
        <p:txBody>
          <a:bodyPr vert="horz" lIns="91440" tIns="45720" rIns="91440" bIns="45720" rtlCol="0" anchor="ctr">
            <a:normAutofit/>
          </a:bodyPr>
          <a:lstStyle/>
          <a:p>
            <a:r>
              <a:rPr lang="en-US"/>
              <a:t>Click to edit Master 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2184" y="250287"/>
            <a:ext cx="1879146" cy="856800"/>
          </a:xfrm>
          <a:prstGeom prst="rect">
            <a:avLst/>
          </a:prstGeom>
        </p:spPr>
      </p:pic>
    </p:spTree>
    <p:extLst>
      <p:ext uri="{BB962C8B-B14F-4D97-AF65-F5344CB8AC3E}">
        <p14:creationId xmlns:p14="http://schemas.microsoft.com/office/powerpoint/2010/main" val="2027376623"/>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6AF4B09-FBE5-40A9-AE4E-CD9900CC4A84}"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28167863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AF4B09-FBE5-40A9-AE4E-CD9900CC4A84}"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22434846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F4B09-FBE5-40A9-AE4E-CD9900CC4A84}"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37191141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6AF4B09-FBE5-40A9-AE4E-CD9900CC4A84}" type="datetimeFigureOut">
              <a:rPr lang="en-GB" smtClean="0"/>
              <a:t>05/06/2024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17631462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6AF4B09-FBE5-40A9-AE4E-CD9900CC4A84}" type="datetimeFigureOut">
              <a:rPr lang="en-GB" smtClean="0"/>
              <a:t>05/06/2024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41838070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6AF4B09-FBE5-40A9-AE4E-CD9900CC4A84}" type="datetimeFigureOut">
              <a:rPr lang="en-GB" smtClean="0"/>
              <a:t>05/06/2024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41078995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AF4B09-FBE5-40A9-AE4E-CD9900CC4A84}" type="datetimeFigureOut">
              <a:rPr lang="en-GB" smtClean="0"/>
              <a:t>05/06/2024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16117042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AF4B09-FBE5-40A9-AE4E-CD9900CC4A84}" type="datetimeFigureOut">
              <a:rPr lang="en-GB" smtClean="0"/>
              <a:t>05/06/2024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39582665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AF4B09-FBE5-40A9-AE4E-CD9900CC4A84}" type="datetimeFigureOut">
              <a:rPr lang="en-GB" smtClean="0"/>
              <a:t>05/06/2024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21003033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AF4B09-FBE5-40A9-AE4E-CD9900CC4A84}"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8825853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AF4B09-FBE5-40A9-AE4E-CD9900CC4A84}"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05B73-15E9-426C-9E98-FA0F36CB8240}" type="slidenum">
              <a:rPr lang="en-GB" smtClean="0"/>
              <a:t>‹#›</a:t>
            </a:fld>
            <a:endParaRPr lang="en-GB"/>
          </a:p>
        </p:txBody>
      </p:sp>
    </p:spTree>
    <p:extLst>
      <p:ext uri="{BB962C8B-B14F-4D97-AF65-F5344CB8AC3E}">
        <p14:creationId xmlns:p14="http://schemas.microsoft.com/office/powerpoint/2010/main" val="4131374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4.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5.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11770"/>
            <a:ext cx="928551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zo Sans Light" panose="020B0403030303020204" pitchFamily="34" charset="0"/>
              </a:defRPr>
            </a:lvl1pPr>
          </a:lstStyle>
          <a:p>
            <a:fld id="{1370C4FA-0DA2-470F-BFEF-56E857E51CBE}" type="datetimeFigureOut">
              <a:rPr lang="en-GB" smtClean="0"/>
              <a:pPr/>
              <a:t>05/06/2024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zo Sans Light" panose="020B0403030303020204" pitchFamily="34" charset="0"/>
              </a:defRPr>
            </a:lvl1pPr>
          </a:lstStyle>
          <a:p>
            <a:endParaRPr lang="en-GB"/>
          </a:p>
        </p:txBody>
      </p:sp>
    </p:spTree>
    <p:extLst>
      <p:ext uri="{BB962C8B-B14F-4D97-AF65-F5344CB8AC3E}">
        <p14:creationId xmlns:p14="http://schemas.microsoft.com/office/powerpoint/2010/main" val="2441285136"/>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Lst>
  <p:txStyles>
    <p:titleStyle>
      <a:lvl1pPr algn="l" defTabSz="914400" rtl="0" eaLnBrk="1" latinLnBrk="0" hangingPunct="1">
        <a:lnSpc>
          <a:spcPct val="90000"/>
        </a:lnSpc>
        <a:spcBef>
          <a:spcPct val="0"/>
        </a:spcBef>
        <a:buNone/>
        <a:defRPr sz="4400" b="1" kern="1200">
          <a:solidFill>
            <a:schemeClr val="tx1"/>
          </a:solidFill>
          <a:latin typeface="Azo Sans" panose="020B0603030303020204" pitchFamily="34" charset="0"/>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Azo Sans" panose="020B0603030303020204" pitchFamily="34" charset="0"/>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Azo Sans" panose="020B0603030303020204" pitchFamily="34" charset="0"/>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Azo Sans" panose="020B0603030303020204" pitchFamily="34" charset="0"/>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panose="020B0603030303020204" pitchFamily="34" charset="0"/>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panose="020B06030303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5600" y="410368"/>
            <a:ext cx="84582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zo Sans Light" panose="020B0403030303020204" pitchFamily="34" charset="0"/>
              </a:defRPr>
            </a:lvl1pPr>
          </a:lstStyle>
          <a:p>
            <a:fld id="{8C93EA8F-5D32-42A5-B63F-842A0F047210}" type="datetimeFigureOut">
              <a:rPr lang="en-GB" smtClean="0"/>
              <a:pPr/>
              <a:t>05/06/2024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zo Sans Light" panose="020B0403030303020204" pitchFamily="34" charset="0"/>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zo Sans Light" panose="020B0403030303020204" pitchFamily="34" charset="0"/>
              </a:defRPr>
            </a:lvl1pPr>
          </a:lstStyle>
          <a:p>
            <a:fld id="{2F3AB18B-998C-433D-808A-7D4CCF0545BB}" type="slidenum">
              <a:rPr lang="en-GB" smtClean="0"/>
              <a:pPr/>
              <a:t>‹#›</a:t>
            </a:fld>
            <a:endParaRPr lang="en-GB"/>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06323" y="230188"/>
            <a:ext cx="2569893" cy="1198800"/>
          </a:xfrm>
          <a:prstGeom prst="rect">
            <a:avLst/>
          </a:prstGeom>
        </p:spPr>
      </p:pic>
    </p:spTree>
    <p:extLst>
      <p:ext uri="{BB962C8B-B14F-4D97-AF65-F5344CB8AC3E}">
        <p14:creationId xmlns:p14="http://schemas.microsoft.com/office/powerpoint/2010/main" val="2322440856"/>
      </p:ext>
    </p:extLst>
  </p:cSld>
  <p:clrMap bg1="dk1" tx1="lt1" bg2="dk2" tx2="lt2" accent1="accent1" accent2="accent2" accent3="accent3" accent4="accent4" accent5="accent5" accent6="accent6" hlink="hlink" folHlink="folHlink"/>
  <p:sldLayoutIdLst>
    <p:sldLayoutId id="2147483730" r:id="rId1"/>
  </p:sldLayoutIdLst>
  <p:txStyles>
    <p:titleStyle>
      <a:lvl1pPr algn="l" defTabSz="914400" rtl="0" eaLnBrk="1" latinLnBrk="0" hangingPunct="1">
        <a:lnSpc>
          <a:spcPct val="90000"/>
        </a:lnSpc>
        <a:spcBef>
          <a:spcPct val="0"/>
        </a:spcBef>
        <a:buNone/>
        <a:defRPr sz="4400" b="1" kern="1200">
          <a:solidFill>
            <a:schemeClr val="tx1"/>
          </a:solidFill>
          <a:latin typeface="Azo Sans" panose="020B06030303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zo Sans" panose="020B06030303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zo Sans" panose="020B06030303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zo Sans" panose="020B06030303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zo Sans" panose="020B06030303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zo Sans" panose="020B06030303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5427" y="411771"/>
            <a:ext cx="9285514" cy="114058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5427"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zo Sans Light" panose="020B0403030303020204" pitchFamily="34" charset="0"/>
              </a:defRPr>
            </a:lvl1pPr>
          </a:lstStyle>
          <a:p>
            <a:fld id="{1370C4FA-0DA2-470F-BFEF-56E857E51CBE}" type="datetimeFigureOut">
              <a:rPr lang="en-GB" smtClean="0"/>
              <a:pPr/>
              <a:t>05/06/2024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zo Sans Light" panose="020B0403030303020204" pitchFamily="34" charset="0"/>
              </a:defRPr>
            </a:lvl1pPr>
          </a:lstStyle>
          <a:p>
            <a:endParaRPr lang="en-GB"/>
          </a:p>
        </p:txBody>
      </p:sp>
    </p:spTree>
    <p:extLst>
      <p:ext uri="{BB962C8B-B14F-4D97-AF65-F5344CB8AC3E}">
        <p14:creationId xmlns:p14="http://schemas.microsoft.com/office/powerpoint/2010/main" val="1700125370"/>
      </p:ext>
    </p:extLst>
  </p:cSld>
  <p:clrMap bg1="dk1" tx1="lt1" bg2="dk2" tx2="lt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Lst>
  <p:txStyles>
    <p:titleStyle>
      <a:lvl1pPr algn="l" defTabSz="914400" rtl="0" eaLnBrk="1" latinLnBrk="0" hangingPunct="1">
        <a:lnSpc>
          <a:spcPct val="90000"/>
        </a:lnSpc>
        <a:spcBef>
          <a:spcPct val="0"/>
        </a:spcBef>
        <a:buNone/>
        <a:defRPr sz="4400" b="1" kern="1200">
          <a:solidFill>
            <a:schemeClr val="tx1"/>
          </a:solidFill>
          <a:latin typeface="Azo Sans" panose="020B0603030303020204" pitchFamily="34" charset="0"/>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Azo Sans" panose="020B0603030303020204" pitchFamily="34" charset="0"/>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Azo Sans" panose="020B0603030303020204" pitchFamily="34" charset="0"/>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Azo Sans" panose="020B0603030303020204" pitchFamily="34" charset="0"/>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panose="020B0603030303020204" pitchFamily="34" charset="0"/>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panose="020B06030303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846768-76AF-35F0-C93B-B2892A135E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36AD55-13B2-3C79-2A4D-9A2E1675B8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07402C-330C-6054-8142-946EF2C6AB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972BBE-A7F5-492F-934C-93BFA7E7ED5B}" type="datetimeFigureOut">
              <a:rPr lang="en-GB" smtClean="0"/>
              <a:t>05/06/2024</a:t>
            </a:fld>
            <a:endParaRPr lang="en-GB"/>
          </a:p>
        </p:txBody>
      </p:sp>
      <p:sp>
        <p:nvSpPr>
          <p:cNvPr id="5" name="Footer Placeholder 4">
            <a:extLst>
              <a:ext uri="{FF2B5EF4-FFF2-40B4-BE49-F238E27FC236}">
                <a16:creationId xmlns:a16="http://schemas.microsoft.com/office/drawing/2014/main" id="{AE5E39C8-437E-5D31-D788-11F8F8B42D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B7E15C0-95B3-D19B-7110-C1BCBA1EB4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3AF743-83E4-4366-80B7-D9E346433F9F}" type="slidenum">
              <a:rPr lang="en-GB" smtClean="0"/>
              <a:t>‹#›</a:t>
            </a:fld>
            <a:endParaRPr lang="en-GB"/>
          </a:p>
        </p:txBody>
      </p:sp>
    </p:spTree>
    <p:extLst>
      <p:ext uri="{BB962C8B-B14F-4D97-AF65-F5344CB8AC3E}">
        <p14:creationId xmlns:p14="http://schemas.microsoft.com/office/powerpoint/2010/main" val="380343808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AF4B09-FBE5-40A9-AE4E-CD9900CC4A84}" type="datetimeFigureOut">
              <a:rPr lang="en-GB" smtClean="0"/>
              <a:t>05/06/2024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805B73-15E9-426C-9E98-FA0F36CB8240}" type="slidenum">
              <a:rPr lang="en-GB" smtClean="0"/>
              <a:t>‹#›</a:t>
            </a:fld>
            <a:endParaRPr lang="en-GB"/>
          </a:p>
        </p:txBody>
      </p:sp>
    </p:spTree>
    <p:extLst>
      <p:ext uri="{BB962C8B-B14F-4D97-AF65-F5344CB8AC3E}">
        <p14:creationId xmlns:p14="http://schemas.microsoft.com/office/powerpoint/2010/main" val="3661383763"/>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9.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emf"/><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device, meter, gauge&#10;&#10;Description automatically generated">
            <a:extLst>
              <a:ext uri="{FF2B5EF4-FFF2-40B4-BE49-F238E27FC236}">
                <a16:creationId xmlns:a16="http://schemas.microsoft.com/office/drawing/2014/main" id="{A1777D2F-8F38-2771-9058-4681E527448F}"/>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4416" t="10655" r="6427"/>
          <a:stretch/>
        </p:blipFill>
        <p:spPr>
          <a:xfrm>
            <a:off x="0" y="0"/>
            <a:ext cx="4843305" cy="6865050"/>
          </a:xfrm>
        </p:spPr>
      </p:pic>
      <p:graphicFrame>
        <p:nvGraphicFramePr>
          <p:cNvPr id="6" name="Diagram 5">
            <a:extLst>
              <a:ext uri="{FF2B5EF4-FFF2-40B4-BE49-F238E27FC236}">
                <a16:creationId xmlns:a16="http://schemas.microsoft.com/office/drawing/2014/main" id="{F0DD0D81-C753-E2B4-67F9-3FB8E13E5D02}"/>
              </a:ext>
            </a:extLst>
          </p:cNvPr>
          <p:cNvGraphicFramePr/>
          <p:nvPr/>
        </p:nvGraphicFramePr>
        <p:xfrm>
          <a:off x="4587782" y="135672"/>
          <a:ext cx="7805445" cy="6586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25658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B3E2F0A-EEE4-B1CF-DEA1-2F3E52FA3567}"/>
              </a:ext>
            </a:extLst>
          </p:cNvPr>
          <p:cNvSpPr>
            <a:spLocks noGrp="1"/>
          </p:cNvSpPr>
          <p:nvPr>
            <p:ph type="title"/>
          </p:nvPr>
        </p:nvSpPr>
        <p:spPr>
          <a:xfrm>
            <a:off x="6799634" y="2010486"/>
            <a:ext cx="5101213" cy="2837028"/>
          </a:xfrm>
        </p:spPr>
        <p:txBody>
          <a:bodyPr/>
          <a:lstStyle/>
          <a:p>
            <a:pPr algn="ctr"/>
            <a:r>
              <a:rPr lang="en-GB"/>
              <a:t>UCAS Application and </a:t>
            </a:r>
            <a:br>
              <a:rPr lang="en-GB"/>
            </a:br>
            <a:r>
              <a:rPr lang="en-GB"/>
              <a:t>Personal Statements</a:t>
            </a:r>
          </a:p>
        </p:txBody>
      </p:sp>
      <p:pic>
        <p:nvPicPr>
          <p:cNvPr id="7" name="Picture 6">
            <a:extLst>
              <a:ext uri="{FF2B5EF4-FFF2-40B4-BE49-F238E27FC236}">
                <a16:creationId xmlns:a16="http://schemas.microsoft.com/office/drawing/2014/main" id="{00F57DE5-F5C9-F545-D0E5-989047094EF1}"/>
              </a:ext>
            </a:extLst>
          </p:cNvPr>
          <p:cNvPicPr>
            <a:picLocks noChangeAspect="1"/>
          </p:cNvPicPr>
          <p:nvPr/>
        </p:nvPicPr>
        <p:blipFill>
          <a:blip r:embed="rId3" cstate="print">
            <a:extLst>
              <a:ext uri="{28A0092B-C50C-407E-A947-70E740481C1C}">
                <a14:useLocalDpi xmlns:a14="http://schemas.microsoft.com/office/drawing/2010/main" val="0"/>
              </a:ext>
            </a:extLst>
          </a:blip>
          <a:srcRect l="8484" r="8484"/>
          <a:stretch/>
        </p:blipFill>
        <p:spPr>
          <a:xfrm>
            <a:off x="455427" y="1225686"/>
            <a:ext cx="6217803" cy="4990288"/>
          </a:xfrm>
          <a:prstGeom prst="rect">
            <a:avLst/>
          </a:prstGeom>
        </p:spPr>
      </p:pic>
      <p:pic>
        <p:nvPicPr>
          <p:cNvPr id="11" name="Picture 10" descr="Background pattern&#10;&#10;Description automatically generated">
            <a:extLst>
              <a:ext uri="{FF2B5EF4-FFF2-40B4-BE49-F238E27FC236}">
                <a16:creationId xmlns:a16="http://schemas.microsoft.com/office/drawing/2014/main" id="{3131A5B3-D8E4-6BF6-6179-93779E9E72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5821" y="5387974"/>
            <a:ext cx="4965026" cy="828000"/>
          </a:xfrm>
          <a:prstGeom prst="rect">
            <a:avLst/>
          </a:prstGeom>
        </p:spPr>
      </p:pic>
    </p:spTree>
    <p:extLst>
      <p:ext uri="{BB962C8B-B14F-4D97-AF65-F5344CB8AC3E}">
        <p14:creationId xmlns:p14="http://schemas.microsoft.com/office/powerpoint/2010/main" val="2661588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rotWithShape="1">
          <a:blip r:embed="rId2" cstate="print">
            <a:alphaModFix amt="50000"/>
            <a:extLst>
              <a:ext uri="{28A0092B-C50C-407E-A947-70E740481C1C}">
                <a14:useLocalDpi xmlns:a14="http://schemas.microsoft.com/office/drawing/2010/main" val="0"/>
              </a:ext>
            </a:extLst>
          </a:blip>
          <a:srcRect t="7898" r="31021" b="34018"/>
          <a:stretch/>
        </p:blipFill>
        <p:spPr>
          <a:xfrm>
            <a:off x="-1" y="0"/>
            <a:ext cx="12192001" cy="6858002"/>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dirty="0"/>
              <a:t>Where to Start?</a:t>
            </a:r>
          </a:p>
        </p:txBody>
      </p:sp>
      <p:sp>
        <p:nvSpPr>
          <p:cNvPr id="2" name="Content Placeholder 11">
            <a:extLst>
              <a:ext uri="{FF2B5EF4-FFF2-40B4-BE49-F238E27FC236}">
                <a16:creationId xmlns:a16="http://schemas.microsoft.com/office/drawing/2014/main" id="{1712DF1A-69C3-1813-6FED-519C97D515D3}"/>
              </a:ext>
            </a:extLst>
          </p:cNvPr>
          <p:cNvSpPr txBox="1">
            <a:spLocks/>
          </p:cNvSpPr>
          <p:nvPr/>
        </p:nvSpPr>
        <p:spPr>
          <a:xfrm>
            <a:off x="842402" y="1880045"/>
            <a:ext cx="5249847" cy="4545207"/>
          </a:xfrm>
          <a:prstGeom prst="rect">
            <a:avLst/>
          </a:prstGeom>
          <a:no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90"/>
              </a:spcBef>
              <a:spcAft>
                <a:spcPts val="0"/>
              </a:spcAft>
              <a:buClrTx/>
              <a:buSzTx/>
              <a:buFont typeface="Arial" panose="020B0604020202020204" pitchFamily="34" charset="0"/>
              <a:buNone/>
              <a:tabLst/>
              <a:defRPr/>
            </a:pPr>
            <a:r>
              <a:rPr kumimoji="0" lang="en-GB" sz="3000" b="1" i="0" u="sng" strike="noStrike" kern="1200" cap="none" spc="0" normalizeH="0" baseline="0" noProof="0">
                <a:ln>
                  <a:noFill/>
                </a:ln>
                <a:solidFill>
                  <a:srgbClr val="FFFFFF"/>
                </a:solidFill>
                <a:effectLst/>
                <a:uLnTx/>
                <a:uFillTx/>
                <a:latin typeface="Azo Sans" panose="020B0603030303020204" pitchFamily="34" charset="0"/>
                <a:ea typeface="+mn-ea"/>
                <a:cs typeface="+mn-cs"/>
              </a:rPr>
              <a:t>Choosing the right course</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There are over 50,000 courses in the UK alone</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Course content</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Placement opportunities</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Entry requirements</a:t>
            </a:r>
          </a:p>
        </p:txBody>
      </p:sp>
      <p:sp>
        <p:nvSpPr>
          <p:cNvPr id="3" name="Content Placeholder 11">
            <a:extLst>
              <a:ext uri="{FF2B5EF4-FFF2-40B4-BE49-F238E27FC236}">
                <a16:creationId xmlns:a16="http://schemas.microsoft.com/office/drawing/2014/main" id="{64AF300B-82A2-B50E-12C5-FF4C08C7C170}"/>
              </a:ext>
            </a:extLst>
          </p:cNvPr>
          <p:cNvSpPr txBox="1">
            <a:spLocks/>
          </p:cNvSpPr>
          <p:nvPr/>
        </p:nvSpPr>
        <p:spPr>
          <a:xfrm>
            <a:off x="6435334" y="1880044"/>
            <a:ext cx="5249847" cy="4545207"/>
          </a:xfrm>
          <a:prstGeom prst="rect">
            <a:avLst/>
          </a:prstGeom>
          <a:no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90"/>
              </a:spcBef>
              <a:spcAft>
                <a:spcPts val="0"/>
              </a:spcAft>
              <a:buClrTx/>
              <a:buSzTx/>
              <a:buFont typeface="Arial" panose="020B0604020202020204" pitchFamily="34" charset="0"/>
              <a:buNone/>
              <a:tabLst/>
              <a:defRPr/>
            </a:pPr>
            <a:r>
              <a:rPr kumimoji="0" lang="en-GB" b="1" i="0" u="sng" strike="noStrike" kern="1200" cap="none" spc="0" normalizeH="0" baseline="0" noProof="0">
                <a:ln>
                  <a:noFill/>
                </a:ln>
                <a:solidFill>
                  <a:srgbClr val="FFFFFF"/>
                </a:solidFill>
                <a:effectLst/>
                <a:uLnTx/>
                <a:uFillTx/>
                <a:latin typeface="Azo Sans" panose="020B0603030303020204" pitchFamily="34" charset="0"/>
                <a:ea typeface="+mn-ea"/>
                <a:cs typeface="+mn-cs"/>
              </a:rPr>
              <a:t>Choosing the right university</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Over 200 UK places to study</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Location</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Accommodation</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Facilities</a:t>
            </a:r>
          </a:p>
          <a:p>
            <a:pPr marL="228600" marR="0" lvl="0" indent="-228600" algn="l" defTabSz="914400" rtl="0" eaLnBrk="1" fontAlgn="auto" latinLnBrk="0" hangingPunct="1">
              <a:lnSpc>
                <a:spcPct val="150000"/>
              </a:lnSpc>
              <a:spcBef>
                <a:spcPts val="90"/>
              </a:spcBef>
              <a:spcAft>
                <a:spcPts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srgbClr val="FFFFFF"/>
                </a:solidFill>
                <a:effectLst/>
                <a:uLnTx/>
                <a:uFillTx/>
                <a:latin typeface="Azo Sans" panose="020B0603030303020204" pitchFamily="34" charset="0"/>
                <a:ea typeface="+mn-ea"/>
                <a:cs typeface="+mn-cs"/>
              </a:rPr>
              <a:t>Academics</a:t>
            </a:r>
          </a:p>
        </p:txBody>
      </p:sp>
    </p:spTree>
    <p:extLst>
      <p:ext uri="{BB962C8B-B14F-4D97-AF65-F5344CB8AC3E}">
        <p14:creationId xmlns:p14="http://schemas.microsoft.com/office/powerpoint/2010/main" val="1641124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fade">
                                      <p:cBhvr>
                                        <p:cTn id="16" dur="500"/>
                                        <p:tgtEl>
                                          <p:spTgt spid="2">
                                            <p:txEl>
                                              <p:pRg st="2" end="2"/>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500"/>
                                        <p:tgtEl>
                                          <p:spTgt spid="2">
                                            <p:txEl>
                                              <p:pRg st="3" end="3"/>
                                            </p:txEl>
                                          </p:spTgt>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fade">
                                      <p:cBhvr>
                                        <p:cTn id="24" dur="500"/>
                                        <p:tgtEl>
                                          <p:spTgt spid="2">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fade">
                                      <p:cBhvr>
                                        <p:cTn id="29" dur="500"/>
                                        <p:tgtEl>
                                          <p:spTgt spid="3">
                                            <p:txEl>
                                              <p:pRg st="0" end="0"/>
                                            </p:txEl>
                                          </p:spTgt>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Effect transition="in" filter="fade">
                                      <p:cBhvr>
                                        <p:cTn id="33" dur="500"/>
                                        <p:tgtEl>
                                          <p:spTgt spid="3">
                                            <p:txEl>
                                              <p:pRg st="1" end="1"/>
                                            </p:txEl>
                                          </p:spTgt>
                                        </p:tgtEl>
                                      </p:cBhvr>
                                    </p:animEffect>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Effect transition="in" filter="fade">
                                      <p:cBhvr>
                                        <p:cTn id="37" dur="500"/>
                                        <p:tgtEl>
                                          <p:spTgt spid="3">
                                            <p:txEl>
                                              <p:pRg st="2" end="2"/>
                                            </p:txEl>
                                          </p:spTgt>
                                        </p:tgtEl>
                                      </p:cBhvr>
                                    </p:animEffect>
                                  </p:childTnLst>
                                </p:cTn>
                              </p:par>
                            </p:childTnLst>
                          </p:cTn>
                        </p:par>
                        <p:par>
                          <p:cTn id="38" fill="hold">
                            <p:stCondLst>
                              <p:cond delay="1500"/>
                            </p:stCondLst>
                            <p:childTnLst>
                              <p:par>
                                <p:cTn id="39" presetID="10" presetClass="entr" presetSubtype="0" fill="hold" nodeType="after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fade">
                                      <p:cBhvr>
                                        <p:cTn id="41" dur="500"/>
                                        <p:tgtEl>
                                          <p:spTgt spid="3">
                                            <p:txEl>
                                              <p:pRg st="3" end="3"/>
                                            </p:txEl>
                                          </p:spTgt>
                                        </p:tgtEl>
                                      </p:cBhvr>
                                    </p:animEffect>
                                  </p:childTnLst>
                                </p:cTn>
                              </p:par>
                            </p:childTnLst>
                          </p:cTn>
                        </p:par>
                        <p:par>
                          <p:cTn id="42" fill="hold">
                            <p:stCondLst>
                              <p:cond delay="2000"/>
                            </p:stCondLst>
                            <p:childTnLst>
                              <p:par>
                                <p:cTn id="43" presetID="10" presetClass="entr" presetSubtype="0" fill="hold" nodeType="after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Effect transition="in" filter="fade">
                                      <p:cBhvr>
                                        <p:cTn id="45" dur="500"/>
                                        <p:tgtEl>
                                          <p:spTgt spid="3">
                                            <p:txEl>
                                              <p:pRg st="4" end="4"/>
                                            </p:txEl>
                                          </p:spTgt>
                                        </p:tgtEl>
                                      </p:cBhvr>
                                    </p:animEffect>
                                  </p:childTnLst>
                                </p:cTn>
                              </p:par>
                            </p:childTnLst>
                          </p:cTn>
                        </p:par>
                        <p:par>
                          <p:cTn id="46" fill="hold">
                            <p:stCondLst>
                              <p:cond delay="2500"/>
                            </p:stCondLst>
                            <p:childTnLst>
                              <p:par>
                                <p:cTn id="47" presetID="10" presetClass="entr" presetSubtype="0" fill="hold" nodeType="after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a:alphaModFix amt="35000"/>
            <a:extLst>
              <a:ext uri="{28A0092B-C50C-407E-A947-70E740481C1C}">
                <a14:useLocalDpi xmlns:a14="http://schemas.microsoft.com/office/drawing/2010/main" val="0"/>
              </a:ext>
            </a:extLst>
          </a:blip>
          <a:srcRect t="7827" b="7827"/>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a:t>Research</a:t>
            </a:r>
          </a:p>
        </p:txBody>
      </p:sp>
      <p:pic>
        <p:nvPicPr>
          <p:cNvPr id="3" name="Picture 2">
            <a:extLst>
              <a:ext uri="{FF2B5EF4-FFF2-40B4-BE49-F238E27FC236}">
                <a16:creationId xmlns:a16="http://schemas.microsoft.com/office/drawing/2014/main" id="{416C8BAB-74A7-04CA-C13F-17FF95E809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2832" y="1608704"/>
            <a:ext cx="409234" cy="411266"/>
          </a:xfrm>
          <a:prstGeom prst="rect">
            <a:avLst/>
          </a:prstGeom>
        </p:spPr>
      </p:pic>
      <p:pic>
        <p:nvPicPr>
          <p:cNvPr id="4" name="Picture 3">
            <a:extLst>
              <a:ext uri="{FF2B5EF4-FFF2-40B4-BE49-F238E27FC236}">
                <a16:creationId xmlns:a16="http://schemas.microsoft.com/office/drawing/2014/main" id="{06328267-F278-741E-FFB7-FD48E5F9F5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2832" y="2513146"/>
            <a:ext cx="409234" cy="411266"/>
          </a:xfrm>
          <a:prstGeom prst="rect">
            <a:avLst/>
          </a:prstGeom>
        </p:spPr>
      </p:pic>
      <p:pic>
        <p:nvPicPr>
          <p:cNvPr id="8" name="Picture 7">
            <a:extLst>
              <a:ext uri="{FF2B5EF4-FFF2-40B4-BE49-F238E27FC236}">
                <a16:creationId xmlns:a16="http://schemas.microsoft.com/office/drawing/2014/main" id="{40874C49-B0C2-0675-05A7-C9A9448A1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2832" y="3417588"/>
            <a:ext cx="409234" cy="411266"/>
          </a:xfrm>
          <a:prstGeom prst="rect">
            <a:avLst/>
          </a:prstGeom>
        </p:spPr>
      </p:pic>
      <p:sp>
        <p:nvSpPr>
          <p:cNvPr id="9" name="TextBox 8">
            <a:extLst>
              <a:ext uri="{FF2B5EF4-FFF2-40B4-BE49-F238E27FC236}">
                <a16:creationId xmlns:a16="http://schemas.microsoft.com/office/drawing/2014/main" id="{CF44E749-9159-F6E9-CD2A-0DD24C26BABF}"/>
              </a:ext>
            </a:extLst>
          </p:cNvPr>
          <p:cNvSpPr txBox="1"/>
          <p:nvPr/>
        </p:nvSpPr>
        <p:spPr>
          <a:xfrm>
            <a:off x="1448772" y="1676128"/>
            <a:ext cx="429555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Azo Sans" panose="020B0603030303020204"/>
                <a:ea typeface="+mn-ea"/>
                <a:cs typeface="+mn-cs"/>
              </a:rPr>
              <a:t>UCAS Website</a:t>
            </a:r>
          </a:p>
        </p:txBody>
      </p:sp>
      <p:sp>
        <p:nvSpPr>
          <p:cNvPr id="10" name="TextBox 9">
            <a:extLst>
              <a:ext uri="{FF2B5EF4-FFF2-40B4-BE49-F238E27FC236}">
                <a16:creationId xmlns:a16="http://schemas.microsoft.com/office/drawing/2014/main" id="{9F6E0B90-7BA9-C2F8-FDC2-53AADC355BDC}"/>
              </a:ext>
            </a:extLst>
          </p:cNvPr>
          <p:cNvSpPr txBox="1"/>
          <p:nvPr/>
        </p:nvSpPr>
        <p:spPr>
          <a:xfrm>
            <a:off x="1448772" y="2565544"/>
            <a:ext cx="526665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Discover Uni / The Student Room</a:t>
            </a:r>
          </a:p>
        </p:txBody>
      </p:sp>
      <p:sp>
        <p:nvSpPr>
          <p:cNvPr id="11" name="TextBox 10">
            <a:extLst>
              <a:ext uri="{FF2B5EF4-FFF2-40B4-BE49-F238E27FC236}">
                <a16:creationId xmlns:a16="http://schemas.microsoft.com/office/drawing/2014/main" id="{42646A5C-AB0A-01AC-1668-7F38B2981BE8}"/>
              </a:ext>
            </a:extLst>
          </p:cNvPr>
          <p:cNvSpPr txBox="1"/>
          <p:nvPr/>
        </p:nvSpPr>
        <p:spPr>
          <a:xfrm>
            <a:off x="1448769" y="3452594"/>
            <a:ext cx="5266661" cy="31743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University Websites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Course overview</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Entry Requirements </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Modules Overview</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Student Life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Additional Information</a:t>
            </a:r>
          </a:p>
        </p:txBody>
      </p:sp>
      <p:pic>
        <p:nvPicPr>
          <p:cNvPr id="15" name="Picture 14">
            <a:extLst>
              <a:ext uri="{FF2B5EF4-FFF2-40B4-BE49-F238E27FC236}">
                <a16:creationId xmlns:a16="http://schemas.microsoft.com/office/drawing/2014/main" id="{9F8C40B2-C1B6-E3A0-DD30-B28EE22414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1504" y="1606475"/>
            <a:ext cx="409234" cy="411266"/>
          </a:xfrm>
          <a:prstGeom prst="rect">
            <a:avLst/>
          </a:prstGeom>
        </p:spPr>
      </p:pic>
      <p:pic>
        <p:nvPicPr>
          <p:cNvPr id="16" name="Picture 15">
            <a:extLst>
              <a:ext uri="{FF2B5EF4-FFF2-40B4-BE49-F238E27FC236}">
                <a16:creationId xmlns:a16="http://schemas.microsoft.com/office/drawing/2014/main" id="{27EEE453-543A-0EB7-87A8-AD2EDD4CF3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1504" y="2510917"/>
            <a:ext cx="409234" cy="411266"/>
          </a:xfrm>
          <a:prstGeom prst="rect">
            <a:avLst/>
          </a:prstGeom>
        </p:spPr>
      </p:pic>
      <p:pic>
        <p:nvPicPr>
          <p:cNvPr id="17" name="Picture 16">
            <a:extLst>
              <a:ext uri="{FF2B5EF4-FFF2-40B4-BE49-F238E27FC236}">
                <a16:creationId xmlns:a16="http://schemas.microsoft.com/office/drawing/2014/main" id="{2C94D3D4-5F2B-8220-7EE1-0871455B44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1504" y="3415359"/>
            <a:ext cx="409234" cy="411266"/>
          </a:xfrm>
          <a:prstGeom prst="rect">
            <a:avLst/>
          </a:prstGeom>
        </p:spPr>
      </p:pic>
      <p:sp>
        <p:nvSpPr>
          <p:cNvPr id="18" name="TextBox 17">
            <a:extLst>
              <a:ext uri="{FF2B5EF4-FFF2-40B4-BE49-F238E27FC236}">
                <a16:creationId xmlns:a16="http://schemas.microsoft.com/office/drawing/2014/main" id="{4D4A88A1-F8A7-AB46-AC8C-0310140DBFBF}"/>
              </a:ext>
            </a:extLst>
          </p:cNvPr>
          <p:cNvSpPr txBox="1"/>
          <p:nvPr/>
        </p:nvSpPr>
        <p:spPr>
          <a:xfrm>
            <a:off x="7117444" y="1673899"/>
            <a:ext cx="465258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University Exhibitions (e.g. UCAS)</a:t>
            </a:r>
          </a:p>
        </p:txBody>
      </p:sp>
      <p:sp>
        <p:nvSpPr>
          <p:cNvPr id="19" name="TextBox 18">
            <a:extLst>
              <a:ext uri="{FF2B5EF4-FFF2-40B4-BE49-F238E27FC236}">
                <a16:creationId xmlns:a16="http://schemas.microsoft.com/office/drawing/2014/main" id="{18E9D3B0-AC28-51A9-3E1B-DEF10225674F}"/>
              </a:ext>
            </a:extLst>
          </p:cNvPr>
          <p:cNvSpPr txBox="1"/>
          <p:nvPr/>
        </p:nvSpPr>
        <p:spPr>
          <a:xfrm>
            <a:off x="7117444" y="2563315"/>
            <a:ext cx="526665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Careers Fairs</a:t>
            </a:r>
          </a:p>
        </p:txBody>
      </p:sp>
      <p:sp>
        <p:nvSpPr>
          <p:cNvPr id="20" name="TextBox 19">
            <a:extLst>
              <a:ext uri="{FF2B5EF4-FFF2-40B4-BE49-F238E27FC236}">
                <a16:creationId xmlns:a16="http://schemas.microsoft.com/office/drawing/2014/main" id="{055289B6-46CF-EA09-E433-11B61BED3683}"/>
              </a:ext>
            </a:extLst>
          </p:cNvPr>
          <p:cNvSpPr txBox="1"/>
          <p:nvPr/>
        </p:nvSpPr>
        <p:spPr>
          <a:xfrm>
            <a:off x="7117441" y="3450365"/>
            <a:ext cx="526666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a:ea typeface="+mn-ea"/>
                <a:cs typeface="+mn-cs"/>
              </a:rPr>
              <a:t>University Open Days</a:t>
            </a:r>
          </a:p>
        </p:txBody>
      </p:sp>
    </p:spTree>
    <p:extLst>
      <p:ext uri="{BB962C8B-B14F-4D97-AF65-F5344CB8AC3E}">
        <p14:creationId xmlns:p14="http://schemas.microsoft.com/office/powerpoint/2010/main" val="658146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8"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6071E6-8780-EF76-D0B6-8CDF57C5B6EA}"/>
              </a:ext>
            </a:extLst>
          </p:cNvPr>
          <p:cNvPicPr>
            <a:picLocks noChangeAspect="1"/>
          </p:cNvPicPr>
          <p:nvPr/>
        </p:nvPicPr>
        <p:blipFill rotWithShape="1">
          <a:blip r:embed="rId3" cstate="print">
            <a:alphaModFix amt="35000"/>
            <a:extLst>
              <a:ext uri="{28A0092B-C50C-407E-A947-70E740481C1C}">
                <a14:useLocalDpi xmlns:a14="http://schemas.microsoft.com/office/drawing/2010/main"/>
              </a:ext>
            </a:extLst>
          </a:blip>
          <a:srcRect t="16772" b="3185"/>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dirty="0"/>
              <a:t>UCAS Application 2025</a:t>
            </a:r>
          </a:p>
        </p:txBody>
      </p:sp>
      <p:pic>
        <p:nvPicPr>
          <p:cNvPr id="3" name="Picture 2">
            <a:extLst>
              <a:ext uri="{FF2B5EF4-FFF2-40B4-BE49-F238E27FC236}">
                <a16:creationId xmlns:a16="http://schemas.microsoft.com/office/drawing/2014/main" id="{DE02D283-C434-6EE7-3C32-1C83133F38E0}"/>
              </a:ext>
            </a:extLst>
          </p:cNvPr>
          <p:cNvPicPr>
            <a:picLocks noChangeAspect="1"/>
          </p:cNvPicPr>
          <p:nvPr/>
        </p:nvPicPr>
        <p:blipFill>
          <a:blip r:embed="rId4"/>
          <a:stretch>
            <a:fillRect/>
          </a:stretch>
        </p:blipFill>
        <p:spPr>
          <a:xfrm>
            <a:off x="9696861" y="250722"/>
            <a:ext cx="2505873" cy="830997"/>
          </a:xfrm>
          <a:prstGeom prst="rect">
            <a:avLst/>
          </a:prstGeom>
        </p:spPr>
      </p:pic>
      <p:pic>
        <p:nvPicPr>
          <p:cNvPr id="4" name="Picture 2" descr="image">
            <a:extLst>
              <a:ext uri="{FF2B5EF4-FFF2-40B4-BE49-F238E27FC236}">
                <a16:creationId xmlns:a16="http://schemas.microsoft.com/office/drawing/2014/main" id="{E4B28684-1A7D-5A29-C44E-9E4233F3D6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1427" y="1302962"/>
            <a:ext cx="6109145" cy="5398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847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6071E6-8780-EF76-D0B6-8CDF57C5B6EA}"/>
              </a:ext>
            </a:extLst>
          </p:cNvPr>
          <p:cNvPicPr>
            <a:picLocks noChangeAspect="1"/>
          </p:cNvPicPr>
          <p:nvPr/>
        </p:nvPicPr>
        <p:blipFill rotWithShape="1">
          <a:blip r:embed="rId3" cstate="print">
            <a:alphaModFix amt="35000"/>
            <a:extLst>
              <a:ext uri="{28A0092B-C50C-407E-A947-70E740481C1C}">
                <a14:useLocalDpi xmlns:a14="http://schemas.microsoft.com/office/drawing/2010/main"/>
              </a:ext>
            </a:extLst>
          </a:blip>
          <a:srcRect t="16772" b="3185"/>
          <a:stretch/>
        </p:blipFill>
        <p:spPr>
          <a:xfrm>
            <a:off x="14384"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dirty="0"/>
              <a:t>UCAS Application 2025</a:t>
            </a:r>
          </a:p>
        </p:txBody>
      </p:sp>
      <p:pic>
        <p:nvPicPr>
          <p:cNvPr id="3" name="Picture 2">
            <a:extLst>
              <a:ext uri="{FF2B5EF4-FFF2-40B4-BE49-F238E27FC236}">
                <a16:creationId xmlns:a16="http://schemas.microsoft.com/office/drawing/2014/main" id="{DE02D283-C434-6EE7-3C32-1C83133F38E0}"/>
              </a:ext>
            </a:extLst>
          </p:cNvPr>
          <p:cNvPicPr>
            <a:picLocks noChangeAspect="1"/>
          </p:cNvPicPr>
          <p:nvPr/>
        </p:nvPicPr>
        <p:blipFill>
          <a:blip r:embed="rId4"/>
          <a:stretch>
            <a:fillRect/>
          </a:stretch>
        </p:blipFill>
        <p:spPr>
          <a:xfrm>
            <a:off x="9696861" y="250722"/>
            <a:ext cx="2505873" cy="830997"/>
          </a:xfrm>
          <a:prstGeom prst="rect">
            <a:avLst/>
          </a:prstGeom>
        </p:spPr>
      </p:pic>
      <p:sp>
        <p:nvSpPr>
          <p:cNvPr id="7" name="Content Placeholder 2">
            <a:extLst>
              <a:ext uri="{FF2B5EF4-FFF2-40B4-BE49-F238E27FC236}">
                <a16:creationId xmlns:a16="http://schemas.microsoft.com/office/drawing/2014/main" id="{3382D3D6-E726-9E69-5A81-41F2AD3BAB21}"/>
              </a:ext>
            </a:extLst>
          </p:cNvPr>
          <p:cNvSpPr txBox="1">
            <a:spLocks/>
          </p:cNvSpPr>
          <p:nvPr/>
        </p:nvSpPr>
        <p:spPr>
          <a:xfrm>
            <a:off x="849298" y="1522348"/>
            <a:ext cx="5246702" cy="3594705"/>
          </a:xfrm>
          <a:prstGeom prst="rect">
            <a:avLst/>
          </a:prstGeom>
          <a:no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Personal Details</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D.O.B</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Email address</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Special Needs or Disabilities</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Criminal Convictions</a:t>
            </a:r>
          </a:p>
          <a:p>
            <a:pPr marL="457200" marR="0" lvl="1" indent="0" algn="l" defTabSz="914400" rtl="0" eaLnBrk="1" fontAlgn="auto" latinLnBrk="0" hangingPunct="1">
              <a:lnSpc>
                <a:spcPct val="100000"/>
              </a:lnSpc>
              <a:spcBef>
                <a:spcPts val="500"/>
              </a:spcBef>
              <a:spcAft>
                <a:spcPts val="0"/>
              </a:spcAft>
              <a:buClr>
                <a:sysClr val="window" lastClr="FFFFFF"/>
              </a:buClr>
              <a:buSzTx/>
              <a:buNone/>
              <a:tabLst/>
              <a:defRPr/>
            </a:pPr>
            <a:endParaRPr kumimoji="0" lang="en-GB" sz="24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University/Course Choices</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Up to 5 choices*</a:t>
            </a: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endPar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Education</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GCSEs </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Current Studies</a:t>
            </a:r>
          </a:p>
          <a:p>
            <a:pPr marL="457200" marR="0" lvl="1" indent="0" algn="l" defTabSz="914400" rtl="0" eaLnBrk="1" fontAlgn="auto" latinLnBrk="0" hangingPunct="1">
              <a:lnSpc>
                <a:spcPct val="100000"/>
              </a:lnSpc>
              <a:spcBef>
                <a:spcPts val="500"/>
              </a:spcBef>
              <a:spcAft>
                <a:spcPts val="0"/>
              </a:spcAft>
              <a:buClr>
                <a:sysClr val="window" lastClr="FFFFFF"/>
              </a:buClr>
              <a:buSzTx/>
              <a:buNone/>
              <a:tabLst/>
              <a:defRPr/>
            </a:pPr>
            <a:endParaRPr lang="en-GB" dirty="0">
              <a:solidFill>
                <a:sysClr val="window" lastClr="FFFFFF"/>
              </a:solidFill>
              <a:latin typeface="Azo Sans" panose="020B0603030303020204" pitchFamily="34" charset="0"/>
              <a:cs typeface="Arial" panose="020B0604020202020204" pitchFamily="34" charset="0"/>
            </a:endParaRPr>
          </a:p>
        </p:txBody>
      </p:sp>
      <p:sp>
        <p:nvSpPr>
          <p:cNvPr id="8" name="Content Placeholder 2">
            <a:extLst>
              <a:ext uri="{FF2B5EF4-FFF2-40B4-BE49-F238E27FC236}">
                <a16:creationId xmlns:a16="http://schemas.microsoft.com/office/drawing/2014/main" id="{DD0A1CF5-D68E-52A9-7060-68AC4766EA52}"/>
              </a:ext>
            </a:extLst>
          </p:cNvPr>
          <p:cNvSpPr txBox="1">
            <a:spLocks/>
          </p:cNvSpPr>
          <p:nvPr/>
        </p:nvSpPr>
        <p:spPr>
          <a:xfrm>
            <a:off x="6110384" y="1510313"/>
            <a:ext cx="5916930" cy="4604398"/>
          </a:xfrm>
          <a:prstGeom prst="rect">
            <a:avLst/>
          </a:prstGeom>
          <a:noFill/>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Employment History</a:t>
            </a: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endPar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Personal Statement</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47 lines</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endParaRPr kumimoji="0" lang="en-GB" sz="2400" b="0"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Reference</a:t>
            </a: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endPar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ysClr val="window" lastClr="FFFFFF"/>
              </a:buClr>
              <a:buSzTx/>
              <a:buFont typeface="Arial" panose="020B0604020202020204" pitchFamily="34" charset="0"/>
              <a:buNone/>
              <a:tabLst/>
              <a:defRPr/>
            </a:pPr>
            <a:r>
              <a:rPr kumimoji="0" lang="en-GB" sz="2400" b="1" i="0" u="none" strike="noStrike" kern="1200" cap="none" spc="0" normalizeH="0" baseline="0" noProof="0" dirty="0">
                <a:ln>
                  <a:noFill/>
                </a:ln>
                <a:solidFill>
                  <a:sysClr val="window" lastClr="FFFFFF"/>
                </a:solidFill>
                <a:effectLst/>
                <a:uLnTx/>
                <a:uFillTx/>
                <a:latin typeface="Azo Sans" panose="020B0603030303020204" pitchFamily="34" charset="0"/>
                <a:ea typeface="+mn-ea"/>
                <a:cs typeface="Arial" panose="020B0604020202020204" pitchFamily="34" charset="0"/>
              </a:rPr>
              <a:t>Pay/Send</a:t>
            </a:r>
          </a:p>
          <a:p>
            <a:pPr marL="685800" marR="0" lvl="1" indent="-228600" algn="l" defTabSz="914400" rtl="0" eaLnBrk="1" fontAlgn="auto" latinLnBrk="0" hangingPunct="1">
              <a:lnSpc>
                <a:spcPct val="100000"/>
              </a:lnSpc>
              <a:spcBef>
                <a:spcPts val="500"/>
              </a:spcBef>
              <a:spcAft>
                <a:spcPts val="0"/>
              </a:spcAft>
              <a:buClr>
                <a:sysClr val="window" lastClr="FFFFFF"/>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 lastClr="FFFFFF"/>
                </a:solidFill>
                <a:effectLst/>
                <a:uLnTx/>
                <a:uFillTx/>
                <a:latin typeface="Azo Sans"/>
                <a:cs typeface="Arial"/>
              </a:rPr>
              <a:t>£28.50*</a:t>
            </a:r>
          </a:p>
          <a:p>
            <a:pPr lvl="1">
              <a:lnSpc>
                <a:spcPct val="100000"/>
              </a:lnSpc>
              <a:buClr>
                <a:srgbClr val="FFFFFF"/>
              </a:buClr>
              <a:buFont typeface="Wingdings" panose="05000000000000000000" pitchFamily="2" charset="2"/>
              <a:buChar char="§"/>
              <a:defRPr/>
            </a:pPr>
            <a:r>
              <a:rPr lang="en-GB" sz="2000" dirty="0">
                <a:solidFill>
                  <a:sysClr val="window" lastClr="FFFFFF"/>
                </a:solidFill>
                <a:latin typeface="Azo Sans"/>
                <a:cs typeface="Arial"/>
              </a:rPr>
              <a:t>From Sept 2024: Students who receive free school meals and are applying to start Sept 2025 and beyond will have the fee waived.</a:t>
            </a:r>
          </a:p>
        </p:txBody>
      </p:sp>
    </p:spTree>
    <p:extLst>
      <p:ext uri="{BB962C8B-B14F-4D97-AF65-F5344CB8AC3E}">
        <p14:creationId xmlns:p14="http://schemas.microsoft.com/office/powerpoint/2010/main" val="4181418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864D7DBA-5402-71F9-0D28-9A3430FFAD41}"/>
              </a:ext>
            </a:extLst>
          </p:cNvPr>
          <p:cNvPicPr>
            <a:picLocks noChangeAspect="1"/>
          </p:cNvPicPr>
          <p:nvPr/>
        </p:nvPicPr>
        <p:blipFill rotWithShape="1">
          <a:blip r:embed="rId2" cstate="print">
            <a:alphaModFix amt="35000"/>
            <a:extLst>
              <a:ext uri="{28A0092B-C50C-407E-A947-70E740481C1C}">
                <a14:useLocalDpi xmlns:a14="http://schemas.microsoft.com/office/drawing/2010/main" val="0"/>
              </a:ext>
            </a:extLst>
          </a:blip>
          <a:srcRect t="7909" r="20354" b="25043"/>
          <a:stretch/>
        </p:blipFill>
        <p:spPr>
          <a:xfrm>
            <a:off x="-1" y="0"/>
            <a:ext cx="12192001"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a:t>Timeline – UCAS Application</a:t>
            </a:r>
          </a:p>
        </p:txBody>
      </p:sp>
      <p:graphicFrame>
        <p:nvGraphicFramePr>
          <p:cNvPr id="3" name="Table 2">
            <a:extLst>
              <a:ext uri="{FF2B5EF4-FFF2-40B4-BE49-F238E27FC236}">
                <a16:creationId xmlns:a16="http://schemas.microsoft.com/office/drawing/2014/main" id="{3E4F2FAC-2AD9-9F64-D785-3C74FE2423C3}"/>
              </a:ext>
            </a:extLst>
          </p:cNvPr>
          <p:cNvGraphicFramePr>
            <a:graphicFrameLocks noGrp="1"/>
          </p:cNvGraphicFramePr>
          <p:nvPr>
            <p:extLst>
              <p:ext uri="{D42A27DB-BD31-4B8C-83A1-F6EECF244321}">
                <p14:modId xmlns:p14="http://schemas.microsoft.com/office/powerpoint/2010/main" val="4023229587"/>
              </p:ext>
            </p:extLst>
          </p:nvPr>
        </p:nvGraphicFramePr>
        <p:xfrm>
          <a:off x="1677306" y="1880044"/>
          <a:ext cx="8837386" cy="3933976"/>
        </p:xfrm>
        <a:graphic>
          <a:graphicData uri="http://schemas.openxmlformats.org/drawingml/2006/table">
            <a:tbl>
              <a:tblPr firstRow="1" bandRow="1">
                <a:tableStyleId>{073A0DAA-6AF3-43AB-8588-CEC1D06C72B9}</a:tableStyleId>
              </a:tblPr>
              <a:tblGrid>
                <a:gridCol w="4418693">
                  <a:extLst>
                    <a:ext uri="{9D8B030D-6E8A-4147-A177-3AD203B41FA5}">
                      <a16:colId xmlns:a16="http://schemas.microsoft.com/office/drawing/2014/main" val="1333321995"/>
                    </a:ext>
                  </a:extLst>
                </a:gridCol>
                <a:gridCol w="4418693">
                  <a:extLst>
                    <a:ext uri="{9D8B030D-6E8A-4147-A177-3AD203B41FA5}">
                      <a16:colId xmlns:a16="http://schemas.microsoft.com/office/drawing/2014/main" val="2708686282"/>
                    </a:ext>
                  </a:extLst>
                </a:gridCol>
              </a:tblGrid>
              <a:tr h="441816">
                <a:tc gridSpan="2">
                  <a:txBody>
                    <a:bodyPr/>
                    <a:lstStyle/>
                    <a:p>
                      <a:r>
                        <a:rPr lang="en-GB" dirty="0"/>
                        <a:t>September 2025 Entry</a:t>
                      </a:r>
                    </a:p>
                  </a:txBody>
                  <a:tcPr/>
                </a:tc>
                <a:tc hMerge="1">
                  <a:txBody>
                    <a:bodyPr/>
                    <a:lstStyle/>
                    <a:p>
                      <a:endParaRPr lang="en-GB" dirty="0"/>
                    </a:p>
                  </a:txBody>
                  <a:tcPr/>
                </a:tc>
                <a:extLst>
                  <a:ext uri="{0D108BD9-81ED-4DB2-BD59-A6C34878D82A}">
                    <a16:rowId xmlns:a16="http://schemas.microsoft.com/office/drawing/2014/main" val="771512299"/>
                  </a:ext>
                </a:extLst>
              </a:tr>
              <a:tr h="762586">
                <a:tc>
                  <a:txBody>
                    <a:bodyPr/>
                    <a:lstStyle/>
                    <a:p>
                      <a:r>
                        <a:rPr lang="en-GB" dirty="0"/>
                        <a:t>30</a:t>
                      </a:r>
                      <a:r>
                        <a:rPr lang="en-GB" baseline="30000" dirty="0"/>
                        <a:t>th</a:t>
                      </a:r>
                      <a:r>
                        <a:rPr lang="en-GB" dirty="0"/>
                        <a:t> April 2024</a:t>
                      </a:r>
                    </a:p>
                  </a:txBody>
                  <a:tcPr/>
                </a:tc>
                <a:tc>
                  <a:txBody>
                    <a:bodyPr/>
                    <a:lstStyle/>
                    <a:p>
                      <a:r>
                        <a:rPr lang="en-GB" dirty="0"/>
                        <a:t>UCAS search tool displays 2025 courses</a:t>
                      </a:r>
                    </a:p>
                  </a:txBody>
                  <a:tcPr/>
                </a:tc>
                <a:extLst>
                  <a:ext uri="{0D108BD9-81ED-4DB2-BD59-A6C34878D82A}">
                    <a16:rowId xmlns:a16="http://schemas.microsoft.com/office/drawing/2014/main" val="758511823"/>
                  </a:ext>
                </a:extLst>
              </a:tr>
              <a:tr h="762586">
                <a:tc>
                  <a:txBody>
                    <a:bodyPr/>
                    <a:lstStyle/>
                    <a:p>
                      <a:r>
                        <a:rPr lang="en-GB" dirty="0"/>
                        <a:t>14</a:t>
                      </a:r>
                      <a:r>
                        <a:rPr lang="en-GB" baseline="30000" dirty="0"/>
                        <a:t>th</a:t>
                      </a:r>
                      <a:r>
                        <a:rPr lang="en-GB" dirty="0"/>
                        <a:t> May 2024 </a:t>
                      </a:r>
                    </a:p>
                  </a:txBody>
                  <a:tcPr/>
                </a:tc>
                <a:tc>
                  <a:txBody>
                    <a:bodyPr/>
                    <a:lstStyle/>
                    <a:p>
                      <a:r>
                        <a:rPr lang="en-GB" dirty="0"/>
                        <a:t>Undergraduate applications open</a:t>
                      </a:r>
                    </a:p>
                    <a:p>
                      <a:r>
                        <a:rPr lang="en-GB" dirty="0"/>
                        <a:t>(cannot be submitted)</a:t>
                      </a:r>
                    </a:p>
                  </a:txBody>
                  <a:tcPr/>
                </a:tc>
                <a:extLst>
                  <a:ext uri="{0D108BD9-81ED-4DB2-BD59-A6C34878D82A}">
                    <a16:rowId xmlns:a16="http://schemas.microsoft.com/office/drawing/2014/main" val="4007699951"/>
                  </a:ext>
                </a:extLst>
              </a:tr>
              <a:tr h="762586">
                <a:tc>
                  <a:txBody>
                    <a:bodyPr/>
                    <a:lstStyle/>
                    <a:p>
                      <a:r>
                        <a:rPr lang="en-GB" dirty="0"/>
                        <a:t>10</a:t>
                      </a:r>
                      <a:r>
                        <a:rPr lang="en-GB" baseline="30000" dirty="0"/>
                        <a:t>th</a:t>
                      </a:r>
                      <a:r>
                        <a:rPr lang="en-GB" dirty="0"/>
                        <a:t> July 2024</a:t>
                      </a:r>
                    </a:p>
                  </a:txBody>
                  <a:tcPr/>
                </a:tc>
                <a:tc>
                  <a:txBody>
                    <a:bodyPr/>
                    <a:lstStyle/>
                    <a:p>
                      <a:r>
                        <a:rPr lang="en-GB" dirty="0"/>
                        <a:t>Conservatoire applications open</a:t>
                      </a:r>
                    </a:p>
                    <a:p>
                      <a:r>
                        <a:rPr lang="en-GB" dirty="0"/>
                        <a:t>(can be submitted)</a:t>
                      </a:r>
                    </a:p>
                  </a:txBody>
                  <a:tcPr/>
                </a:tc>
                <a:extLst>
                  <a:ext uri="{0D108BD9-81ED-4DB2-BD59-A6C34878D82A}">
                    <a16:rowId xmlns:a16="http://schemas.microsoft.com/office/drawing/2014/main" val="1213549766"/>
                  </a:ext>
                </a:extLst>
              </a:tr>
              <a:tr h="762586">
                <a:tc>
                  <a:txBody>
                    <a:bodyPr/>
                    <a:lstStyle/>
                    <a:p>
                      <a:r>
                        <a:rPr lang="en-GB" dirty="0"/>
                        <a:t>3</a:t>
                      </a:r>
                      <a:r>
                        <a:rPr lang="en-GB" baseline="30000" dirty="0"/>
                        <a:t>rd</a:t>
                      </a:r>
                      <a:r>
                        <a:rPr lang="en-GB" dirty="0"/>
                        <a:t> September 2024</a:t>
                      </a:r>
                    </a:p>
                  </a:txBody>
                  <a:tcPr/>
                </a:tc>
                <a:tc>
                  <a:txBody>
                    <a:bodyPr/>
                    <a:lstStyle/>
                    <a:p>
                      <a:r>
                        <a:rPr lang="en-GB" dirty="0"/>
                        <a:t>Completed UG applications can be submitted to UCAS</a:t>
                      </a:r>
                    </a:p>
                  </a:txBody>
                  <a:tcPr/>
                </a:tc>
                <a:extLst>
                  <a:ext uri="{0D108BD9-81ED-4DB2-BD59-A6C34878D82A}">
                    <a16:rowId xmlns:a16="http://schemas.microsoft.com/office/drawing/2014/main" val="2626826148"/>
                  </a:ext>
                </a:extLst>
              </a:tr>
              <a:tr h="441816">
                <a:tc>
                  <a:txBody>
                    <a:bodyPr/>
                    <a:lstStyle/>
                    <a:p>
                      <a:r>
                        <a:rPr lang="en-GB" dirty="0"/>
                        <a:t>October – January </a:t>
                      </a:r>
                    </a:p>
                  </a:txBody>
                  <a:tcPr/>
                </a:tc>
                <a:tc>
                  <a:txBody>
                    <a:bodyPr/>
                    <a:lstStyle/>
                    <a:p>
                      <a:r>
                        <a:rPr lang="en-GB" dirty="0"/>
                        <a:t>Various deadlines</a:t>
                      </a:r>
                    </a:p>
                  </a:txBody>
                  <a:tcPr/>
                </a:tc>
                <a:extLst>
                  <a:ext uri="{0D108BD9-81ED-4DB2-BD59-A6C34878D82A}">
                    <a16:rowId xmlns:a16="http://schemas.microsoft.com/office/drawing/2014/main" val="3151085663"/>
                  </a:ext>
                </a:extLst>
              </a:tr>
            </a:tbl>
          </a:graphicData>
        </a:graphic>
      </p:graphicFrame>
    </p:spTree>
    <p:extLst>
      <p:ext uri="{BB962C8B-B14F-4D97-AF65-F5344CB8AC3E}">
        <p14:creationId xmlns:p14="http://schemas.microsoft.com/office/powerpoint/2010/main" val="3273567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rotWithShape="1">
          <a:blip r:embed="rId3" cstate="print">
            <a:alphaModFix amt="35000"/>
            <a:extLst>
              <a:ext uri="{28A0092B-C50C-407E-A947-70E740481C1C}">
                <a14:useLocalDpi xmlns:a14="http://schemas.microsoft.com/office/drawing/2010/main" val="0"/>
              </a:ext>
            </a:extLst>
          </a:blip>
          <a:srcRect t="7909" r="13750" b="7909"/>
          <a:stretch/>
        </p:blipFill>
        <p:spPr>
          <a:xfrm>
            <a:off x="1676400" y="7070"/>
            <a:ext cx="10515600" cy="6858000"/>
          </a:xfrm>
          <a:prstGeom prst="rect">
            <a:avLst/>
          </a:prstGeom>
        </p:spPr>
      </p:pic>
      <p:sp>
        <p:nvSpPr>
          <p:cNvPr id="2" name="Rectangle 1">
            <a:extLst>
              <a:ext uri="{FF2B5EF4-FFF2-40B4-BE49-F238E27FC236}">
                <a16:creationId xmlns:a16="http://schemas.microsoft.com/office/drawing/2014/main" id="{6EB4459B-9DFD-F0FA-11A4-9FCEC4CD6DE6}"/>
              </a:ext>
            </a:extLst>
          </p:cNvPr>
          <p:cNvSpPr/>
          <p:nvPr/>
        </p:nvSpPr>
        <p:spPr>
          <a:xfrm>
            <a:off x="0" y="-14140"/>
            <a:ext cx="5355772" cy="686507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a:xfrm>
            <a:off x="199293" y="369731"/>
            <a:ext cx="5156478" cy="5737992"/>
          </a:xfrm>
        </p:spPr>
        <p:txBody>
          <a:bodyPr>
            <a:normAutofit/>
          </a:bodyPr>
          <a:lstStyle/>
          <a:p>
            <a:r>
              <a:rPr lang="en-GB" sz="7200" dirty="0"/>
              <a:t>The Personal Statement</a:t>
            </a:r>
          </a:p>
        </p:txBody>
      </p:sp>
    </p:spTree>
    <p:extLst>
      <p:ext uri="{BB962C8B-B14F-4D97-AF65-F5344CB8AC3E}">
        <p14:creationId xmlns:p14="http://schemas.microsoft.com/office/powerpoint/2010/main" val="3679029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a:t>What is a personal statement?</a:t>
            </a:r>
          </a:p>
        </p:txBody>
      </p:sp>
      <p:pic>
        <p:nvPicPr>
          <p:cNvPr id="2" name="Picture 1">
            <a:extLst>
              <a:ext uri="{FF2B5EF4-FFF2-40B4-BE49-F238E27FC236}">
                <a16:creationId xmlns:a16="http://schemas.microsoft.com/office/drawing/2014/main" id="{CFBAE439-A767-5358-1E64-63AB7C7982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1812620"/>
            <a:ext cx="409234" cy="411266"/>
          </a:xfrm>
          <a:prstGeom prst="rect">
            <a:avLst/>
          </a:prstGeom>
        </p:spPr>
      </p:pic>
      <p:pic>
        <p:nvPicPr>
          <p:cNvPr id="3" name="Picture 2">
            <a:extLst>
              <a:ext uri="{FF2B5EF4-FFF2-40B4-BE49-F238E27FC236}">
                <a16:creationId xmlns:a16="http://schemas.microsoft.com/office/drawing/2014/main" id="{7F6112FE-DC3F-97F7-265C-0E8A715450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2832476"/>
            <a:ext cx="409234" cy="411266"/>
          </a:xfrm>
          <a:prstGeom prst="rect">
            <a:avLst/>
          </a:prstGeom>
        </p:spPr>
      </p:pic>
      <p:pic>
        <p:nvPicPr>
          <p:cNvPr id="7" name="Picture 6">
            <a:extLst>
              <a:ext uri="{FF2B5EF4-FFF2-40B4-BE49-F238E27FC236}">
                <a16:creationId xmlns:a16="http://schemas.microsoft.com/office/drawing/2014/main" id="{E4D71BFF-00AC-4E69-2618-2FE4E28C03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3931300"/>
            <a:ext cx="409234" cy="411266"/>
          </a:xfrm>
          <a:prstGeom prst="rect">
            <a:avLst/>
          </a:prstGeom>
        </p:spPr>
      </p:pic>
      <p:sp>
        <p:nvSpPr>
          <p:cNvPr id="8" name="TextBox 7">
            <a:extLst>
              <a:ext uri="{FF2B5EF4-FFF2-40B4-BE49-F238E27FC236}">
                <a16:creationId xmlns:a16="http://schemas.microsoft.com/office/drawing/2014/main" id="{090CF322-66F6-E073-20EC-9FFCC7217A6E}"/>
              </a:ext>
            </a:extLst>
          </p:cNvPr>
          <p:cNvSpPr txBox="1"/>
          <p:nvPr/>
        </p:nvSpPr>
        <p:spPr>
          <a:xfrm>
            <a:off x="1280515" y="1880044"/>
            <a:ext cx="429555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4,000 characters or 47 lines</a:t>
            </a:r>
          </a:p>
        </p:txBody>
      </p:sp>
      <p:sp>
        <p:nvSpPr>
          <p:cNvPr id="9" name="TextBox 8">
            <a:extLst>
              <a:ext uri="{FF2B5EF4-FFF2-40B4-BE49-F238E27FC236}">
                <a16:creationId xmlns:a16="http://schemas.microsoft.com/office/drawing/2014/main" id="{AE5F3060-A2FC-DB8A-DD9E-F4DD1613D9A8}"/>
              </a:ext>
            </a:extLst>
          </p:cNvPr>
          <p:cNvSpPr txBox="1"/>
          <p:nvPr/>
        </p:nvSpPr>
        <p:spPr>
          <a:xfrm>
            <a:off x="1280514" y="2884874"/>
            <a:ext cx="867156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Many courses don’t hold interviews or request portfolios</a:t>
            </a:r>
          </a:p>
        </p:txBody>
      </p:sp>
      <p:sp>
        <p:nvSpPr>
          <p:cNvPr id="10" name="TextBox 9">
            <a:extLst>
              <a:ext uri="{FF2B5EF4-FFF2-40B4-BE49-F238E27FC236}">
                <a16:creationId xmlns:a16="http://schemas.microsoft.com/office/drawing/2014/main" id="{C333943C-C21D-1536-202D-02FAC5272351}"/>
              </a:ext>
            </a:extLst>
          </p:cNvPr>
          <p:cNvSpPr txBox="1"/>
          <p:nvPr/>
        </p:nvSpPr>
        <p:spPr>
          <a:xfrm>
            <a:off x="1280512" y="3966306"/>
            <a:ext cx="702898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A ‘cover letter’ that supports their application</a:t>
            </a:r>
          </a:p>
        </p:txBody>
      </p:sp>
      <p:sp>
        <p:nvSpPr>
          <p:cNvPr id="4" name="Subtitle 2">
            <a:extLst>
              <a:ext uri="{FF2B5EF4-FFF2-40B4-BE49-F238E27FC236}">
                <a16:creationId xmlns:a16="http://schemas.microsoft.com/office/drawing/2014/main" id="{B2B5A55A-D107-F4E2-A02F-48342A6ABF13}"/>
              </a:ext>
            </a:extLst>
          </p:cNvPr>
          <p:cNvSpPr txBox="1">
            <a:spLocks/>
          </p:cNvSpPr>
          <p:nvPr/>
        </p:nvSpPr>
        <p:spPr>
          <a:xfrm>
            <a:off x="258405" y="5434237"/>
            <a:ext cx="11933595" cy="11401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6000" b="1" i="0" u="none" strike="noStrike" kern="1200" cap="none" spc="-100" normalizeH="0" baseline="0" noProof="0">
                <a:ln>
                  <a:noFill/>
                </a:ln>
                <a:solidFill>
                  <a:prstClr val="white"/>
                </a:solidFill>
                <a:effectLst/>
                <a:uLnTx/>
                <a:uFillTx/>
                <a:latin typeface="Azo Sans" panose="020B0603030303020204" pitchFamily="34" charset="0"/>
                <a:ea typeface="+mn-ea"/>
                <a:cs typeface="+mn-cs"/>
              </a:rPr>
              <a:t>‘I don’t know where to start…’</a:t>
            </a:r>
            <a:endParaRPr kumimoji="0" lang="en-GB" sz="9600" b="1" i="0" u="none" strike="noStrike" kern="1200" cap="none" spc="-100" normalizeH="0" baseline="0" noProof="0">
              <a:ln>
                <a:noFill/>
              </a:ln>
              <a:solidFill>
                <a:prstClr val="white"/>
              </a:solidFill>
              <a:effectLst/>
              <a:uLnTx/>
              <a:uFillTx/>
              <a:latin typeface="Azo Sans" panose="020B0603030303020204" pitchFamily="34" charset="0"/>
              <a:ea typeface="+mn-ea"/>
              <a:cs typeface="+mn-cs"/>
            </a:endParaRPr>
          </a:p>
        </p:txBody>
      </p:sp>
    </p:spTree>
    <p:extLst>
      <p:ext uri="{BB962C8B-B14F-4D97-AF65-F5344CB8AC3E}">
        <p14:creationId xmlns:p14="http://schemas.microsoft.com/office/powerpoint/2010/main" val="1866820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0" cap="none" spc="-100" normalizeH="0" baseline="0" noProof="0">
                <a:ln>
                  <a:noFill/>
                </a:ln>
                <a:effectLst/>
                <a:uLnTx/>
                <a:uFillTx/>
                <a:latin typeface="Azo Sans" panose="020B0603030303020204" pitchFamily="34" charset="0"/>
                <a:ea typeface="+mn-ea"/>
                <a:cs typeface="+mn-cs"/>
              </a:rPr>
              <a:t>What do they look for?</a:t>
            </a:r>
            <a:endParaRPr kumimoji="0" lang="en-GB" sz="6600" b="1" i="0" u="none" strike="noStrike" kern="0" cap="none" spc="-100" normalizeH="0" baseline="0" noProof="0">
              <a:ln>
                <a:noFill/>
              </a:ln>
              <a:effectLst/>
              <a:uLnTx/>
              <a:uFillTx/>
              <a:latin typeface="Azo Sans" panose="020B0603030303020204" pitchFamily="34" charset="0"/>
              <a:ea typeface="+mn-ea"/>
              <a:cs typeface="+mn-cs"/>
            </a:endParaRPr>
          </a:p>
        </p:txBody>
      </p:sp>
      <p:pic>
        <p:nvPicPr>
          <p:cNvPr id="2" name="Picture 1">
            <a:extLst>
              <a:ext uri="{FF2B5EF4-FFF2-40B4-BE49-F238E27FC236}">
                <a16:creationId xmlns:a16="http://schemas.microsoft.com/office/drawing/2014/main" id="{CFBAE439-A767-5358-1E64-63AB7C7982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1812620"/>
            <a:ext cx="409234" cy="411266"/>
          </a:xfrm>
          <a:prstGeom prst="rect">
            <a:avLst/>
          </a:prstGeom>
        </p:spPr>
      </p:pic>
      <p:pic>
        <p:nvPicPr>
          <p:cNvPr id="3" name="Picture 2">
            <a:extLst>
              <a:ext uri="{FF2B5EF4-FFF2-40B4-BE49-F238E27FC236}">
                <a16:creationId xmlns:a16="http://schemas.microsoft.com/office/drawing/2014/main" id="{7F6112FE-DC3F-97F7-265C-0E8A715450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3105713"/>
            <a:ext cx="409234" cy="411266"/>
          </a:xfrm>
          <a:prstGeom prst="rect">
            <a:avLst/>
          </a:prstGeom>
        </p:spPr>
      </p:pic>
      <p:pic>
        <p:nvPicPr>
          <p:cNvPr id="7" name="Picture 6">
            <a:extLst>
              <a:ext uri="{FF2B5EF4-FFF2-40B4-BE49-F238E27FC236}">
                <a16:creationId xmlns:a16="http://schemas.microsoft.com/office/drawing/2014/main" id="{E4D71BFF-00AC-4E69-2618-2FE4E28C03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4398806"/>
            <a:ext cx="409234" cy="411266"/>
          </a:xfrm>
          <a:prstGeom prst="rect">
            <a:avLst/>
          </a:prstGeom>
        </p:spPr>
      </p:pic>
      <p:sp>
        <p:nvSpPr>
          <p:cNvPr id="8" name="TextBox 7">
            <a:extLst>
              <a:ext uri="{FF2B5EF4-FFF2-40B4-BE49-F238E27FC236}">
                <a16:creationId xmlns:a16="http://schemas.microsoft.com/office/drawing/2014/main" id="{090CF322-66F6-E073-20EC-9FFCC7217A6E}"/>
              </a:ext>
            </a:extLst>
          </p:cNvPr>
          <p:cNvSpPr txBox="1"/>
          <p:nvPr/>
        </p:nvSpPr>
        <p:spPr>
          <a:xfrm>
            <a:off x="1280512" y="1851383"/>
            <a:ext cx="429555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Enthusiasm for their subject</a:t>
            </a:r>
          </a:p>
        </p:txBody>
      </p:sp>
      <p:sp>
        <p:nvSpPr>
          <p:cNvPr id="9" name="TextBox 8">
            <a:extLst>
              <a:ext uri="{FF2B5EF4-FFF2-40B4-BE49-F238E27FC236}">
                <a16:creationId xmlns:a16="http://schemas.microsoft.com/office/drawing/2014/main" id="{AE5F3060-A2FC-DB8A-DD9E-F4DD1613D9A8}"/>
              </a:ext>
            </a:extLst>
          </p:cNvPr>
          <p:cNvSpPr txBox="1"/>
          <p:nvPr/>
        </p:nvSpPr>
        <p:spPr>
          <a:xfrm>
            <a:off x="1280514" y="3155063"/>
            <a:ext cx="742847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Clear structure: 80/20?</a:t>
            </a:r>
          </a:p>
        </p:txBody>
      </p:sp>
      <p:sp>
        <p:nvSpPr>
          <p:cNvPr id="10" name="TextBox 9">
            <a:extLst>
              <a:ext uri="{FF2B5EF4-FFF2-40B4-BE49-F238E27FC236}">
                <a16:creationId xmlns:a16="http://schemas.microsoft.com/office/drawing/2014/main" id="{C333943C-C21D-1536-202D-02FAC5272351}"/>
              </a:ext>
            </a:extLst>
          </p:cNvPr>
          <p:cNvSpPr txBox="1"/>
          <p:nvPr/>
        </p:nvSpPr>
        <p:spPr>
          <a:xfrm>
            <a:off x="1280512" y="4458743"/>
            <a:ext cx="877788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Evidence that they’ve thought about what they want to do</a:t>
            </a:r>
          </a:p>
        </p:txBody>
      </p:sp>
      <p:pic>
        <p:nvPicPr>
          <p:cNvPr id="12" name="Picture 11">
            <a:extLst>
              <a:ext uri="{FF2B5EF4-FFF2-40B4-BE49-F238E27FC236}">
                <a16:creationId xmlns:a16="http://schemas.microsoft.com/office/drawing/2014/main" id="{F1DDE1D9-15F5-85E5-6992-465A812C14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5691899"/>
            <a:ext cx="409234" cy="411266"/>
          </a:xfrm>
          <a:prstGeom prst="rect">
            <a:avLst/>
          </a:prstGeom>
        </p:spPr>
      </p:pic>
      <p:sp>
        <p:nvSpPr>
          <p:cNvPr id="13" name="TextBox 12">
            <a:extLst>
              <a:ext uri="{FF2B5EF4-FFF2-40B4-BE49-F238E27FC236}">
                <a16:creationId xmlns:a16="http://schemas.microsoft.com/office/drawing/2014/main" id="{FEEC5A52-38F2-58FC-50B3-BCEDC31C1A6F}"/>
              </a:ext>
            </a:extLst>
          </p:cNvPr>
          <p:cNvSpPr txBox="1"/>
          <p:nvPr/>
        </p:nvSpPr>
        <p:spPr>
          <a:xfrm>
            <a:off x="1280512" y="5762424"/>
            <a:ext cx="814757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Why they are a good candidate</a:t>
            </a:r>
          </a:p>
        </p:txBody>
      </p:sp>
    </p:spTree>
    <p:extLst>
      <p:ext uri="{BB962C8B-B14F-4D97-AF65-F5344CB8AC3E}">
        <p14:creationId xmlns:p14="http://schemas.microsoft.com/office/powerpoint/2010/main" val="734430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0" cap="none" spc="-100" normalizeH="0" baseline="0" noProof="0">
                <a:ln>
                  <a:noFill/>
                </a:ln>
                <a:effectLst/>
                <a:uLnTx/>
                <a:uFillTx/>
                <a:latin typeface="Azo Sans" panose="020B0603030303020204" pitchFamily="34" charset="0"/>
                <a:ea typeface="+mn-ea"/>
                <a:cs typeface="+mn-cs"/>
              </a:rPr>
              <a:t>What to cover</a:t>
            </a:r>
            <a:endParaRPr kumimoji="0" lang="en-GB" sz="6600" b="1" i="0" u="none" strike="noStrike" kern="0" cap="none" spc="-100" normalizeH="0" baseline="0" noProof="0">
              <a:ln>
                <a:noFill/>
              </a:ln>
              <a:effectLst/>
              <a:uLnTx/>
              <a:uFillTx/>
              <a:latin typeface="Azo Sans" panose="020B0603030303020204" pitchFamily="34" charset="0"/>
              <a:ea typeface="+mn-ea"/>
              <a:cs typeface="+mn-cs"/>
            </a:endParaRPr>
          </a:p>
        </p:txBody>
      </p:sp>
      <p:sp>
        <p:nvSpPr>
          <p:cNvPr id="4" name="Content Placeholder 4">
            <a:extLst>
              <a:ext uri="{FF2B5EF4-FFF2-40B4-BE49-F238E27FC236}">
                <a16:creationId xmlns:a16="http://schemas.microsoft.com/office/drawing/2014/main" id="{DCAA882D-CF6A-D046-DEBE-12DC5520A4D2}"/>
              </a:ext>
            </a:extLst>
          </p:cNvPr>
          <p:cNvSpPr txBox="1">
            <a:spLocks/>
          </p:cNvSpPr>
          <p:nvPr/>
        </p:nvSpPr>
        <p:spPr>
          <a:xfrm>
            <a:off x="720420" y="1422254"/>
            <a:ext cx="11264434" cy="495576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Why</a:t>
            </a:r>
            <a:r>
              <a:rPr kumimoji="0" lang="en-GB" sz="2600" b="1" i="0" u="none" strike="noStrike" kern="1200" cap="none" spc="0" normalizeH="0" noProof="0" dirty="0">
                <a:ln>
                  <a:noFill/>
                </a:ln>
                <a:solidFill>
                  <a:prstClr val="white"/>
                </a:solidFill>
                <a:effectLst/>
                <a:uLnTx/>
                <a:uFillTx/>
                <a:latin typeface="Azo Sans" panose="020B0603030303020204" pitchFamily="34" charset="0"/>
                <a:ea typeface="+mn-ea"/>
                <a:cs typeface="Arial" panose="020B0604020202020204" pitchFamily="34" charset="0"/>
              </a:rPr>
              <a:t> they are interested/passionate about this course/subject area?</a:t>
            </a:r>
            <a:endPar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endParaRPr>
          </a:p>
          <a:p>
            <a:pPr marL="342900" marR="0" lvl="0" indent="-34290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What experiences have they gained from their studies?</a:t>
            </a:r>
          </a:p>
          <a:p>
            <a:pPr marL="342900" marR="0" lvl="0" indent="-34290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Do they have a career goal?</a:t>
            </a:r>
          </a:p>
          <a:p>
            <a:pPr marL="342900" marR="0" lvl="0" indent="-34290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What skills and attributes do they have?</a:t>
            </a:r>
          </a:p>
          <a:p>
            <a:pPr marL="342900" marR="0" lvl="0" indent="-34290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What do they </a:t>
            </a:r>
            <a:r>
              <a:rPr lang="en-GB" sz="2600" b="1" noProof="0" dirty="0">
                <a:solidFill>
                  <a:prstClr val="white"/>
                </a:solidFill>
                <a:latin typeface="Azo Sans" panose="020B0603030303020204" pitchFamily="34" charset="0"/>
                <a:cs typeface="Arial" panose="020B0604020202020204" pitchFamily="34" charset="0"/>
              </a:rPr>
              <a:t>do</a:t>
            </a: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 in </a:t>
            </a:r>
            <a:r>
              <a:rPr lang="en-GB" sz="2600" b="1" dirty="0">
                <a:solidFill>
                  <a:prstClr val="white"/>
                </a:solidFill>
                <a:latin typeface="Azo Sans" panose="020B0603030303020204" pitchFamily="34" charset="0"/>
                <a:cs typeface="Arial" panose="020B0604020202020204" pitchFamily="34" charset="0"/>
              </a:rPr>
              <a:t>their</a:t>
            </a: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 spare time?</a:t>
            </a:r>
          </a:p>
          <a:p>
            <a:pPr marL="342900" marR="0" lvl="0" indent="-34290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6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rPr>
              <a:t>Do they have any relevant work/volunteer experience, or any other achievements?</a:t>
            </a: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3100" b="1" i="0" u="none" strike="noStrike" kern="1200" cap="none" spc="0" normalizeH="0" baseline="0" noProof="0" dirty="0">
              <a:ln>
                <a:noFill/>
              </a:ln>
              <a:solidFill>
                <a:prstClr val="white"/>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1" i="0" u="none" strike="noStrike" kern="1200" cap="none" spc="0" normalizeH="0" baseline="0" noProof="0" dirty="0">
              <a:ln>
                <a:noFill/>
              </a:ln>
              <a:solidFill>
                <a:srgbClr val="EF8A04"/>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1" i="0" u="none" strike="noStrike" kern="1200" cap="none" spc="0" normalizeH="0" baseline="0" noProof="0" dirty="0">
              <a:ln>
                <a:noFill/>
              </a:ln>
              <a:solidFill>
                <a:srgbClr val="EF8A04"/>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1" i="0" u="none" strike="noStrike" kern="1200" cap="none" spc="0" normalizeH="0" baseline="0" noProof="0" dirty="0">
              <a:ln>
                <a:noFill/>
              </a:ln>
              <a:solidFill>
                <a:srgbClr val="EF8A04"/>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1" i="0" u="none" strike="noStrike" kern="1200" cap="none" spc="0" normalizeH="0" baseline="0" noProof="0" dirty="0">
              <a:ln>
                <a:noFill/>
              </a:ln>
              <a:solidFill>
                <a:srgbClr val="EF8A04"/>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1" i="0" u="none" strike="noStrike" kern="1200" cap="none" spc="0" normalizeH="0" baseline="0" noProof="0" dirty="0">
              <a:ln>
                <a:noFill/>
              </a:ln>
              <a:solidFill>
                <a:srgbClr val="EF8A04"/>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1" i="0" u="none" strike="noStrike" kern="1200" cap="none" spc="0" normalizeH="0" baseline="0" noProof="0" dirty="0">
              <a:ln>
                <a:noFill/>
              </a:ln>
              <a:solidFill>
                <a:prstClr val="white">
                  <a:lumMod val="50000"/>
                </a:prstClr>
              </a:solidFill>
              <a:effectLst/>
              <a:uLnTx/>
              <a:uFillTx/>
              <a:latin typeface="Azo Sans" panose="020B0603030303020204" pitchFamily="34" charset="0"/>
              <a:ea typeface="+mn-ea"/>
              <a:cs typeface="Arial" panose="020B0604020202020204" pitchFamily="34" charset="0"/>
            </a:endParaRPr>
          </a:p>
          <a:p>
            <a:pPr marL="0" marR="0" lvl="0" indent="0" algn="l" defTabSz="457162" rtl="0" eaLnBrk="1" fontAlgn="auto" latinLnBrk="0" hangingPunct="1">
              <a:lnSpc>
                <a:spcPct val="150000"/>
              </a:lnSpc>
              <a:spcBef>
                <a:spcPts val="1000"/>
              </a:spcBef>
              <a:spcAft>
                <a:spcPts val="0"/>
              </a:spcAft>
              <a:buClrTx/>
              <a:buSzTx/>
              <a:buFont typeface="Wingdings" panose="05000000000000000000" pitchFamily="2" charset="2"/>
              <a:buChar char="§"/>
              <a:tabLst/>
              <a:defRPr/>
            </a:pPr>
            <a:endParaRPr kumimoji="0" lang="en-GB" sz="2400" b="0" i="0" u="none" strike="noStrike" kern="1200" cap="none" spc="0" normalizeH="0" baseline="0" noProof="0" dirty="0">
              <a:ln>
                <a:noFill/>
              </a:ln>
              <a:solidFill>
                <a:prstClr val="black"/>
              </a:solidFill>
              <a:effectLst/>
              <a:uLnTx/>
              <a:uFillTx/>
              <a:latin typeface="Azo Sans" panose="020B0603030303020204" pitchFamily="34" charset="0"/>
              <a:ea typeface="+mn-ea"/>
              <a:cs typeface="Arial" panose="020B0604020202020204" pitchFamily="34" charset="0"/>
            </a:endParaRPr>
          </a:p>
        </p:txBody>
      </p:sp>
    </p:spTree>
    <p:extLst>
      <p:ext uri="{BB962C8B-B14F-4D97-AF65-F5344CB8AC3E}">
        <p14:creationId xmlns:p14="http://schemas.microsoft.com/office/powerpoint/2010/main" val="1035300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0" cap="none" spc="-100" normalizeH="0" baseline="0" noProof="0">
                <a:ln>
                  <a:noFill/>
                </a:ln>
                <a:effectLst/>
                <a:uLnTx/>
                <a:uFillTx/>
                <a:latin typeface="Azo Sans" panose="020B0603030303020204" pitchFamily="34" charset="0"/>
                <a:ea typeface="+mn-ea"/>
                <a:cs typeface="+mn-cs"/>
              </a:rPr>
              <a:t>Structure: It’s as easy as ABC!</a:t>
            </a:r>
            <a:endParaRPr kumimoji="0" lang="en-GB" sz="6600" b="1" i="0" u="none" strike="noStrike" kern="0" cap="none" spc="-100" normalizeH="0" baseline="0" noProof="0">
              <a:ln>
                <a:noFill/>
              </a:ln>
              <a:effectLst/>
              <a:uLnTx/>
              <a:uFillTx/>
              <a:latin typeface="Azo Sans" panose="020B0603030303020204" pitchFamily="34" charset="0"/>
              <a:ea typeface="+mn-ea"/>
              <a:cs typeface="+mn-cs"/>
            </a:endParaRPr>
          </a:p>
        </p:txBody>
      </p:sp>
      <p:graphicFrame>
        <p:nvGraphicFramePr>
          <p:cNvPr id="2" name="Table 3">
            <a:extLst>
              <a:ext uri="{FF2B5EF4-FFF2-40B4-BE49-F238E27FC236}">
                <a16:creationId xmlns:a16="http://schemas.microsoft.com/office/drawing/2014/main" id="{81681B6E-D6DC-DC7D-B4B7-61BED64BFF96}"/>
              </a:ext>
            </a:extLst>
          </p:cNvPr>
          <p:cNvGraphicFramePr>
            <a:graphicFrameLocks noGrp="1"/>
          </p:cNvGraphicFramePr>
          <p:nvPr>
            <p:extLst>
              <p:ext uri="{D42A27DB-BD31-4B8C-83A1-F6EECF244321}">
                <p14:modId xmlns:p14="http://schemas.microsoft.com/office/powerpoint/2010/main" val="676467634"/>
              </p:ext>
            </p:extLst>
          </p:nvPr>
        </p:nvGraphicFramePr>
        <p:xfrm>
          <a:off x="700656" y="1880044"/>
          <a:ext cx="10960401" cy="3574221"/>
        </p:xfrm>
        <a:graphic>
          <a:graphicData uri="http://schemas.openxmlformats.org/drawingml/2006/table">
            <a:tbl>
              <a:tblPr firstRow="1" bandRow="1">
                <a:tableStyleId>{073A0DAA-6AF3-43AB-8588-CEC1D06C72B9}</a:tableStyleId>
              </a:tblPr>
              <a:tblGrid>
                <a:gridCol w="2699694">
                  <a:extLst>
                    <a:ext uri="{9D8B030D-6E8A-4147-A177-3AD203B41FA5}">
                      <a16:colId xmlns:a16="http://schemas.microsoft.com/office/drawing/2014/main" val="474926577"/>
                    </a:ext>
                  </a:extLst>
                </a:gridCol>
                <a:gridCol w="8260707">
                  <a:extLst>
                    <a:ext uri="{9D8B030D-6E8A-4147-A177-3AD203B41FA5}">
                      <a16:colId xmlns:a16="http://schemas.microsoft.com/office/drawing/2014/main" val="1202298757"/>
                    </a:ext>
                  </a:extLst>
                </a:gridCol>
              </a:tblGrid>
              <a:tr h="739581">
                <a:tc>
                  <a:txBody>
                    <a:bodyPr/>
                    <a:lstStyle/>
                    <a:p>
                      <a:r>
                        <a:rPr lang="en-GB" sz="2400">
                          <a:latin typeface="Azo Sans" panose="020B0603030303020204" pitchFamily="34" charset="0"/>
                        </a:rPr>
                        <a:t>ABC</a:t>
                      </a:r>
                    </a:p>
                  </a:txBody>
                  <a:tcPr/>
                </a:tc>
                <a:tc>
                  <a:txBody>
                    <a:bodyPr/>
                    <a:lstStyle/>
                    <a:p>
                      <a:r>
                        <a:rPr lang="en-GB" sz="2400" dirty="0">
                          <a:latin typeface="Azo Sans" panose="020B0603030303020204" pitchFamily="34" charset="0"/>
                        </a:rPr>
                        <a:t>What do we mean?</a:t>
                      </a:r>
                    </a:p>
                  </a:txBody>
                  <a:tcPr/>
                </a:tc>
                <a:extLst>
                  <a:ext uri="{0D108BD9-81ED-4DB2-BD59-A6C34878D82A}">
                    <a16:rowId xmlns:a16="http://schemas.microsoft.com/office/drawing/2014/main" val="1637135071"/>
                  </a:ext>
                </a:extLst>
              </a:tr>
              <a:tr h="739581">
                <a:tc>
                  <a:txBody>
                    <a:bodyPr/>
                    <a:lstStyle/>
                    <a:p>
                      <a:r>
                        <a:rPr lang="en-GB" sz="2400">
                          <a:latin typeface="Azo Sans" panose="020B0603030303020204" pitchFamily="34" charset="0"/>
                        </a:rPr>
                        <a:t>Activity</a:t>
                      </a:r>
                    </a:p>
                  </a:txBody>
                  <a:tcPr/>
                </a:tc>
                <a:tc>
                  <a:txBody>
                    <a:bodyPr/>
                    <a:lstStyle/>
                    <a:p>
                      <a:r>
                        <a:rPr lang="en-GB" sz="2400">
                          <a:latin typeface="Azo Sans" panose="020B0603030303020204" pitchFamily="34" charset="0"/>
                        </a:rPr>
                        <a:t>What activity have you taken part in that is relevant?</a:t>
                      </a:r>
                    </a:p>
                    <a:p>
                      <a:r>
                        <a:rPr lang="en-GB" sz="2400">
                          <a:latin typeface="Azo Sans" panose="020B0603030303020204" pitchFamily="34" charset="0"/>
                        </a:rPr>
                        <a:t>Work experience, volunteering, school activities </a:t>
                      </a:r>
                    </a:p>
                  </a:txBody>
                  <a:tcPr/>
                </a:tc>
                <a:extLst>
                  <a:ext uri="{0D108BD9-81ED-4DB2-BD59-A6C34878D82A}">
                    <a16:rowId xmlns:a16="http://schemas.microsoft.com/office/drawing/2014/main" val="2996267429"/>
                  </a:ext>
                </a:extLst>
              </a:tr>
              <a:tr h="739581">
                <a:tc>
                  <a:txBody>
                    <a:bodyPr/>
                    <a:lstStyle/>
                    <a:p>
                      <a:r>
                        <a:rPr lang="en-GB" sz="2400">
                          <a:latin typeface="Azo Sans" panose="020B0603030303020204" pitchFamily="34" charset="0"/>
                        </a:rPr>
                        <a:t>Benefit</a:t>
                      </a:r>
                    </a:p>
                  </a:txBody>
                  <a:tcPr/>
                </a:tc>
                <a:tc>
                  <a:txBody>
                    <a:bodyPr/>
                    <a:lstStyle/>
                    <a:p>
                      <a:r>
                        <a:rPr lang="en-GB" sz="2400">
                          <a:latin typeface="Azo Sans" panose="020B0603030303020204" pitchFamily="34" charset="0"/>
                        </a:rPr>
                        <a:t>What have you gained from this activity? Knowledge of a career, passion for the subject, transferable skills</a:t>
                      </a:r>
                    </a:p>
                  </a:txBody>
                  <a:tcPr/>
                </a:tc>
                <a:extLst>
                  <a:ext uri="{0D108BD9-81ED-4DB2-BD59-A6C34878D82A}">
                    <a16:rowId xmlns:a16="http://schemas.microsoft.com/office/drawing/2014/main" val="3284031729"/>
                  </a:ext>
                </a:extLst>
              </a:tr>
              <a:tr h="827580">
                <a:tc>
                  <a:txBody>
                    <a:bodyPr/>
                    <a:lstStyle/>
                    <a:p>
                      <a:r>
                        <a:rPr lang="en-GB" sz="2400">
                          <a:latin typeface="Azo Sans" panose="020B0603030303020204" pitchFamily="34" charset="0"/>
                        </a:rPr>
                        <a:t>Course</a:t>
                      </a:r>
                    </a:p>
                  </a:txBody>
                  <a:tcPr/>
                </a:tc>
                <a:tc>
                  <a:txBody>
                    <a:bodyPr/>
                    <a:lstStyle/>
                    <a:p>
                      <a:r>
                        <a:rPr lang="en-GB" sz="2400" dirty="0">
                          <a:latin typeface="Azo Sans" panose="020B0603030303020204" pitchFamily="34" charset="0"/>
                        </a:rPr>
                        <a:t>How can you relate this activity and the benefit directly back to the course you have applied for? Be specific where possible</a:t>
                      </a:r>
                    </a:p>
                  </a:txBody>
                  <a:tcPr/>
                </a:tc>
                <a:extLst>
                  <a:ext uri="{0D108BD9-81ED-4DB2-BD59-A6C34878D82A}">
                    <a16:rowId xmlns:a16="http://schemas.microsoft.com/office/drawing/2014/main" val="2743204810"/>
                  </a:ext>
                </a:extLst>
              </a:tr>
            </a:tbl>
          </a:graphicData>
        </a:graphic>
      </p:graphicFrame>
    </p:spTree>
    <p:extLst>
      <p:ext uri="{BB962C8B-B14F-4D97-AF65-F5344CB8AC3E}">
        <p14:creationId xmlns:p14="http://schemas.microsoft.com/office/powerpoint/2010/main" val="3764843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0" cap="none" spc="-100" normalizeH="0" baseline="0" noProof="0">
                <a:ln>
                  <a:noFill/>
                </a:ln>
                <a:effectLst/>
                <a:uLnTx/>
                <a:uFillTx/>
                <a:latin typeface="Azo Sans" panose="020B0603030303020204" pitchFamily="34" charset="0"/>
                <a:ea typeface="+mn-ea"/>
                <a:cs typeface="+mn-cs"/>
              </a:rPr>
              <a:t>Example: Educational Experiences</a:t>
            </a:r>
            <a:endParaRPr kumimoji="0" lang="en-GB" sz="6600" b="1" i="0" u="none" strike="noStrike" kern="0" cap="none" spc="-100" normalizeH="0" baseline="0" noProof="0">
              <a:ln>
                <a:noFill/>
              </a:ln>
              <a:effectLst/>
              <a:uLnTx/>
              <a:uFillTx/>
              <a:latin typeface="Azo Sans" panose="020B0603030303020204" pitchFamily="34" charset="0"/>
              <a:ea typeface="+mn-ea"/>
              <a:cs typeface="+mn-cs"/>
            </a:endParaRPr>
          </a:p>
        </p:txBody>
      </p:sp>
      <p:sp>
        <p:nvSpPr>
          <p:cNvPr id="2" name="TextBox 1">
            <a:extLst>
              <a:ext uri="{FF2B5EF4-FFF2-40B4-BE49-F238E27FC236}">
                <a16:creationId xmlns:a16="http://schemas.microsoft.com/office/drawing/2014/main" id="{21E766FB-0CC6-02DF-5FE6-D3A813D1DE5D}"/>
              </a:ext>
            </a:extLst>
          </p:cNvPr>
          <p:cNvSpPr txBox="1"/>
          <p:nvPr/>
        </p:nvSpPr>
        <p:spPr>
          <a:xfrm>
            <a:off x="455427" y="1971507"/>
            <a:ext cx="5481518" cy="431958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Course: Geography (BSC)</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Studying: </a:t>
            </a:r>
          </a:p>
          <a:p>
            <a:pPr marL="342900" marR="0" lvl="0" indent="-34290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Geography </a:t>
            </a:r>
            <a:r>
              <a:rPr kumimoji="0" lang="en-GB" sz="24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(A-Level) </a:t>
            </a:r>
          </a:p>
          <a:p>
            <a:pPr marL="342900" marR="0" lvl="0" indent="-34290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Music </a:t>
            </a:r>
            <a:r>
              <a:rPr kumimoji="0" lang="en-GB" sz="24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(A-Level</a:t>
            </a:r>
            <a:r>
              <a:rPr lang="en-GB" sz="2400">
                <a:solidFill>
                  <a:prstClr val="white"/>
                </a:solidFill>
                <a:latin typeface="Azo Sans" panose="020B0603030303020204" pitchFamily="34" charset="0"/>
              </a:rPr>
              <a:t>) </a:t>
            </a:r>
          </a:p>
          <a:p>
            <a:pPr marL="342900" marR="0" lvl="0" indent="-342900" defTabSz="914400" rtl="0" eaLnBrk="1" fontAlgn="auto" latinLnBrk="0" hangingPunct="1">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Travel and Tourism </a:t>
            </a:r>
            <a:r>
              <a:rPr kumimoji="0" lang="en-GB" sz="24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(BTEC</a:t>
            </a:r>
            <a:r>
              <a:rPr kumimoji="0" lang="en-GB" sz="32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a:t>
            </a:r>
          </a:p>
        </p:txBody>
      </p:sp>
      <p:pic>
        <p:nvPicPr>
          <p:cNvPr id="3" name="Picture 2">
            <a:extLst>
              <a:ext uri="{FF2B5EF4-FFF2-40B4-BE49-F238E27FC236}">
                <a16:creationId xmlns:a16="http://schemas.microsoft.com/office/drawing/2014/main" id="{C5261D3B-67A3-4509-EC30-D57310A533E2}"/>
              </a:ext>
            </a:extLst>
          </p:cNvPr>
          <p:cNvPicPr>
            <a:picLocks noChangeAspect="1" noChangeArrowheads="1"/>
          </p:cNvPicPr>
          <p:nvPr/>
        </p:nvPicPr>
        <p:blipFill>
          <a:blip r:embed="rId3" cstate="print">
            <a:alphaModFix amt="70000"/>
            <a:extLst>
              <a:ext uri="{28A0092B-C50C-407E-A947-70E740481C1C}">
                <a14:useLocalDpi xmlns:a14="http://schemas.microsoft.com/office/drawing/2010/main" val="0"/>
              </a:ext>
            </a:extLst>
          </a:blip>
          <a:srcRect/>
          <a:stretch>
            <a:fillRect/>
          </a:stretch>
        </p:blipFill>
        <p:spPr bwMode="auto">
          <a:xfrm>
            <a:off x="6096001" y="1505866"/>
            <a:ext cx="5737649" cy="1923134"/>
          </a:xfrm>
          <a:prstGeom prst="roundRect">
            <a:avLst/>
          </a:prstGeom>
          <a:solidFill>
            <a:schemeClr val="tx1"/>
          </a:solidFill>
        </p:spPr>
      </p:pic>
      <p:graphicFrame>
        <p:nvGraphicFramePr>
          <p:cNvPr id="7" name="Table 11">
            <a:extLst>
              <a:ext uri="{FF2B5EF4-FFF2-40B4-BE49-F238E27FC236}">
                <a16:creationId xmlns:a16="http://schemas.microsoft.com/office/drawing/2014/main" id="{317578B9-5A12-1547-0883-DB18BA8BCF70}"/>
              </a:ext>
            </a:extLst>
          </p:cNvPr>
          <p:cNvGraphicFramePr>
            <a:graphicFrameLocks noGrp="1"/>
          </p:cNvGraphicFramePr>
          <p:nvPr>
            <p:extLst>
              <p:ext uri="{D42A27DB-BD31-4B8C-83A1-F6EECF244321}">
                <p14:modId xmlns:p14="http://schemas.microsoft.com/office/powerpoint/2010/main" val="3599135539"/>
              </p:ext>
            </p:extLst>
          </p:nvPr>
        </p:nvGraphicFramePr>
        <p:xfrm>
          <a:off x="6096000" y="1703096"/>
          <a:ext cx="5737649" cy="1727264"/>
        </p:xfrm>
        <a:graphic>
          <a:graphicData uri="http://schemas.openxmlformats.org/drawingml/2006/table">
            <a:tbl>
              <a:tblPr firstRow="1" bandRow="1">
                <a:tableStyleId>{5C22544A-7EE6-4342-B048-85BDC9FD1C3A}</a:tableStyleId>
              </a:tblPr>
              <a:tblGrid>
                <a:gridCol w="5737649">
                  <a:extLst>
                    <a:ext uri="{9D8B030D-6E8A-4147-A177-3AD203B41FA5}">
                      <a16:colId xmlns:a16="http://schemas.microsoft.com/office/drawing/2014/main" val="3903550996"/>
                    </a:ext>
                  </a:extLst>
                </a:gridCol>
              </a:tblGrid>
              <a:tr h="172726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a:ln>
                            <a:noFill/>
                          </a:ln>
                          <a:solidFill>
                            <a:schemeClr val="bg2"/>
                          </a:solidFill>
                          <a:effectLst/>
                          <a:uLnTx/>
                          <a:uFillTx/>
                          <a:latin typeface="Azo Sans" panose="020B0603030303020204" pitchFamily="34" charset="0"/>
                          <a:ea typeface="+mn-ea"/>
                          <a:cs typeface="+mn-cs"/>
                        </a:rPr>
                        <a:t>‘I’m also doing a BTEC in Travel and Tourism, which helps my geography knowledge because I learn more about different parts of the world.’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00097505"/>
                  </a:ext>
                </a:extLst>
              </a:tr>
            </a:tbl>
          </a:graphicData>
        </a:graphic>
      </p:graphicFrame>
      <p:sp>
        <p:nvSpPr>
          <p:cNvPr id="8" name="TextBox 7">
            <a:extLst>
              <a:ext uri="{FF2B5EF4-FFF2-40B4-BE49-F238E27FC236}">
                <a16:creationId xmlns:a16="http://schemas.microsoft.com/office/drawing/2014/main" id="{D8D1DD44-EA52-BF7C-695F-71E0B8C7A4C7}"/>
              </a:ext>
            </a:extLst>
          </p:cNvPr>
          <p:cNvSpPr txBox="1"/>
          <p:nvPr/>
        </p:nvSpPr>
        <p:spPr>
          <a:xfrm>
            <a:off x="6096000" y="3669106"/>
            <a:ext cx="5737650" cy="2962513"/>
          </a:xfrm>
          <a:prstGeom prst="roundRect">
            <a:avLst/>
          </a:prstGeom>
          <a:solidFill>
            <a:schemeClr val="tx1"/>
          </a:solid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400" b="1" i="0" u="none" strike="noStrike" kern="0" cap="none" spc="0" normalizeH="0" baseline="0" noProof="0">
                <a:ln>
                  <a:noFill/>
                </a:ln>
                <a:solidFill>
                  <a:schemeClr val="bg2"/>
                </a:solidFill>
                <a:effectLst/>
                <a:uLnTx/>
                <a:uFillTx/>
                <a:latin typeface="Azo Sans" panose="020B0603030303020204" pitchFamily="34" charset="0"/>
                <a:ea typeface="+mn-ea"/>
                <a:cs typeface="+mn-cs"/>
              </a:rPr>
              <a:t>Why does this help you understand Geography more?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2400" b="1" i="0" u="none" strike="noStrike" kern="0" cap="none" spc="0" normalizeH="0" baseline="0" noProof="0">
              <a:ln>
                <a:noFill/>
              </a:ln>
              <a:solidFill>
                <a:schemeClr val="bg2"/>
              </a:solidFill>
              <a:effectLst/>
              <a:uLnTx/>
              <a:uFillTx/>
              <a:latin typeface="Azo Sans" panose="020B0603030303020204" pitchFamily="34"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400" b="1" i="0" u="none" strike="noStrike" kern="0" cap="none" spc="0" normalizeH="0" baseline="0" noProof="0">
                <a:ln>
                  <a:noFill/>
                </a:ln>
                <a:solidFill>
                  <a:schemeClr val="bg2"/>
                </a:solidFill>
                <a:effectLst/>
                <a:uLnTx/>
                <a:uFillTx/>
                <a:latin typeface="Azo Sans" panose="020B0603030303020204" pitchFamily="34" charset="0"/>
                <a:ea typeface="+mn-ea"/>
                <a:cs typeface="+mn-cs"/>
              </a:rPr>
              <a:t>What skills have you gained from doing this?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2400" b="1" i="0" u="none" strike="noStrike" kern="0" cap="none" spc="0" normalizeH="0" baseline="0" noProof="0">
              <a:ln>
                <a:noFill/>
              </a:ln>
              <a:solidFill>
                <a:schemeClr val="bg2"/>
              </a:solidFill>
              <a:effectLst/>
              <a:uLnTx/>
              <a:uFillTx/>
              <a:latin typeface="Azo Sans" panose="020B0603030303020204" pitchFamily="34"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400" b="1" i="0" u="none" strike="noStrike" kern="0" cap="none" spc="0" normalizeH="0" baseline="0" noProof="0">
                <a:ln>
                  <a:noFill/>
                </a:ln>
                <a:solidFill>
                  <a:schemeClr val="bg2"/>
                </a:solidFill>
                <a:effectLst/>
                <a:uLnTx/>
                <a:uFillTx/>
                <a:latin typeface="Azo Sans" panose="020B0603030303020204" pitchFamily="34" charset="0"/>
                <a:ea typeface="+mn-ea"/>
                <a:cs typeface="+mn-cs"/>
              </a:rPr>
              <a:t>Do you have any evidence?</a:t>
            </a:r>
            <a:endParaRPr lang="en-GB" sz="2400" b="1">
              <a:solidFill>
                <a:schemeClr val="bg2"/>
              </a:solidFill>
            </a:endParaRPr>
          </a:p>
        </p:txBody>
      </p:sp>
    </p:spTree>
    <p:extLst>
      <p:ext uri="{BB962C8B-B14F-4D97-AF65-F5344CB8AC3E}">
        <p14:creationId xmlns:p14="http://schemas.microsoft.com/office/powerpoint/2010/main" val="4251146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0" cap="none" spc="-100" normalizeH="0" baseline="0" noProof="0">
                <a:ln>
                  <a:noFill/>
                </a:ln>
                <a:effectLst/>
                <a:uLnTx/>
                <a:uFillTx/>
                <a:latin typeface="Azo Sans" panose="020B0603030303020204" pitchFamily="34" charset="0"/>
                <a:ea typeface="+mn-ea"/>
                <a:cs typeface="+mn-cs"/>
              </a:rPr>
              <a:t>Example: Educational Experiences</a:t>
            </a:r>
            <a:endParaRPr kumimoji="0" lang="en-GB" sz="6600" b="1" i="0" u="none" strike="noStrike" kern="0" cap="none" spc="-100" normalizeH="0" baseline="0" noProof="0">
              <a:ln>
                <a:noFill/>
              </a:ln>
              <a:effectLst/>
              <a:uLnTx/>
              <a:uFillTx/>
              <a:latin typeface="Azo Sans" panose="020B0603030303020204" pitchFamily="34" charset="0"/>
              <a:ea typeface="+mn-ea"/>
              <a:cs typeface="+mn-cs"/>
            </a:endParaRPr>
          </a:p>
        </p:txBody>
      </p:sp>
      <p:sp>
        <p:nvSpPr>
          <p:cNvPr id="4" name="TextBox 3">
            <a:extLst>
              <a:ext uri="{FF2B5EF4-FFF2-40B4-BE49-F238E27FC236}">
                <a16:creationId xmlns:a16="http://schemas.microsoft.com/office/drawing/2014/main" id="{9086428A-4F16-B457-EFA6-106E2B13E2BC}"/>
              </a:ext>
            </a:extLst>
          </p:cNvPr>
          <p:cNvSpPr txBox="1"/>
          <p:nvPr/>
        </p:nvSpPr>
        <p:spPr>
          <a:xfrm>
            <a:off x="455427" y="1971507"/>
            <a:ext cx="5481518" cy="4154984"/>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Course: Geography (BSC)</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Studying: </a:t>
            </a:r>
          </a:p>
          <a:p>
            <a:pPr marL="342900" marR="0" lvl="0" indent="-34290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Geography </a:t>
            </a:r>
            <a:r>
              <a:rPr kumimoji="0" lang="en-GB" sz="24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(A-Level)</a:t>
            </a:r>
          </a:p>
          <a:p>
            <a:pPr marL="342900" marR="0" lvl="0" indent="-34290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Music </a:t>
            </a:r>
            <a:r>
              <a:rPr kumimoji="0" lang="en-GB" sz="24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(A-Level)</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Travel and Tourism </a:t>
            </a:r>
            <a:r>
              <a:rPr kumimoji="0" lang="en-GB" sz="24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(BTEC</a:t>
            </a:r>
            <a:r>
              <a:rPr kumimoji="0" lang="en-GB" sz="3200" b="0" i="0" u="none" strike="noStrike" kern="1200" cap="none" spc="0" normalizeH="0" baseline="0" noProof="0">
                <a:ln>
                  <a:noFill/>
                </a:ln>
                <a:solidFill>
                  <a:prstClr val="white"/>
                </a:solidFill>
                <a:effectLst/>
                <a:uLnTx/>
                <a:uFillTx/>
                <a:latin typeface="Azo Sans" panose="020B0603030303020204" pitchFamily="34" charset="0"/>
                <a:ea typeface="+mn-ea"/>
                <a:cs typeface="+mn-cs"/>
              </a:rPr>
              <a:t>)</a:t>
            </a:r>
          </a:p>
        </p:txBody>
      </p:sp>
      <p:sp>
        <p:nvSpPr>
          <p:cNvPr id="8" name="TextBox 7">
            <a:extLst>
              <a:ext uri="{FF2B5EF4-FFF2-40B4-BE49-F238E27FC236}">
                <a16:creationId xmlns:a16="http://schemas.microsoft.com/office/drawing/2014/main" id="{C33E9EA0-7163-DA61-5644-F08D362B779E}"/>
              </a:ext>
            </a:extLst>
          </p:cNvPr>
          <p:cNvSpPr txBox="1"/>
          <p:nvPr/>
        </p:nvSpPr>
        <p:spPr>
          <a:xfrm>
            <a:off x="5532475" y="1784549"/>
            <a:ext cx="6450418" cy="4528899"/>
          </a:xfrm>
          <a:prstGeom prst="roundRect">
            <a:avLst/>
          </a:prstGeom>
          <a:solidFill>
            <a:schemeClr val="tx1"/>
          </a:solid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a:ln>
                  <a:noFill/>
                </a:ln>
                <a:solidFill>
                  <a:schemeClr val="bg2"/>
                </a:solidFill>
                <a:effectLst/>
                <a:uLnTx/>
                <a:uFillTx/>
                <a:latin typeface="Azo Sans" panose="020B0603030303020204" pitchFamily="34" charset="0"/>
                <a:ea typeface="+mn-ea"/>
                <a:cs typeface="+mn-cs"/>
              </a:rPr>
              <a:t>‘</a:t>
            </a:r>
            <a:r>
              <a:rPr kumimoji="0" lang="en-GB" sz="2000" i="0" u="none" strike="noStrike" kern="0" cap="none" spc="0" normalizeH="0" baseline="0" noProof="0">
                <a:ln>
                  <a:noFill/>
                </a:ln>
                <a:solidFill>
                  <a:schemeClr val="bg2"/>
                </a:solidFill>
                <a:effectLst/>
                <a:uLnTx/>
                <a:uFillTx/>
                <a:latin typeface="Azo Sans" panose="020B0603030303020204" pitchFamily="34" charset="0"/>
                <a:ea typeface="+mn-ea"/>
                <a:cs typeface="+mn-cs"/>
              </a:rPr>
              <a:t>I have improved my global knowledge with my Travel and Tourism BTEC, covering airfares, travel destinations and tourism in rural areas. This has made me a more </a:t>
            </a:r>
            <a:r>
              <a:rPr kumimoji="0" lang="en-GB" sz="2000" b="1" i="0" u="sng" strike="noStrike" kern="0" cap="none" spc="0" normalizeH="0" baseline="0" noProof="0">
                <a:ln>
                  <a:noFill/>
                </a:ln>
                <a:solidFill>
                  <a:schemeClr val="bg2"/>
                </a:solidFill>
                <a:effectLst/>
                <a:uLnTx/>
                <a:uFillTx/>
                <a:latin typeface="Azo Sans" panose="020B0603030303020204" pitchFamily="34" charset="0"/>
                <a:ea typeface="+mn-ea"/>
                <a:cs typeface="+mn-cs"/>
              </a:rPr>
              <a:t>analytical thinker</a:t>
            </a:r>
            <a:r>
              <a:rPr kumimoji="0" lang="en-GB" sz="2000" b="1" i="0" strike="noStrike" kern="0" cap="none" spc="0" normalizeH="0" baseline="0" noProof="0">
                <a:ln>
                  <a:noFill/>
                </a:ln>
                <a:solidFill>
                  <a:schemeClr val="bg2"/>
                </a:solidFill>
                <a:effectLst/>
                <a:uLnTx/>
                <a:uFillTx/>
                <a:latin typeface="Azo Sans" panose="020B0603030303020204" pitchFamily="34" charset="0"/>
                <a:ea typeface="+mn-ea"/>
                <a:cs typeface="+mn-cs"/>
              </a:rPr>
              <a:t> </a:t>
            </a:r>
            <a:r>
              <a:rPr kumimoji="0" lang="en-GB" sz="2000" i="0" u="none" strike="noStrike" kern="0" cap="none" spc="0" normalizeH="0" baseline="0" noProof="0">
                <a:ln>
                  <a:noFill/>
                </a:ln>
                <a:solidFill>
                  <a:schemeClr val="bg2"/>
                </a:solidFill>
                <a:effectLst/>
                <a:uLnTx/>
                <a:uFillTx/>
                <a:latin typeface="Azo Sans" panose="020B0603030303020204" pitchFamily="34" charset="0"/>
                <a:ea typeface="+mn-ea"/>
                <a:cs typeface="+mn-cs"/>
              </a:rPr>
              <a:t>because I have increased my understanding of other cultures through the impact of tourism.</a:t>
            </a:r>
          </a:p>
          <a:p>
            <a:pPr marL="0" marR="0" lvl="0" indent="0" defTabSz="914400" rtl="0" eaLnBrk="1" fontAlgn="auto" latinLnBrk="0" hangingPunct="1">
              <a:lnSpc>
                <a:spcPct val="100000"/>
              </a:lnSpc>
              <a:spcBef>
                <a:spcPts val="0"/>
              </a:spcBef>
              <a:spcAft>
                <a:spcPts val="0"/>
              </a:spcAft>
              <a:buClrTx/>
              <a:buSzTx/>
              <a:buFontTx/>
              <a:buNone/>
              <a:tabLst/>
              <a:defRPr/>
            </a:pPr>
            <a:endParaRPr lang="en-GB" sz="2000" kern="0">
              <a:solidFill>
                <a:schemeClr val="bg2"/>
              </a:solidFill>
              <a:latin typeface="Azo Sans" panose="020B0603030303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i="0" u="none" strike="noStrike" kern="0" cap="none" spc="0" normalizeH="0" baseline="0" noProof="0">
                <a:ln>
                  <a:noFill/>
                </a:ln>
                <a:solidFill>
                  <a:schemeClr val="bg2"/>
                </a:solidFill>
                <a:effectLst/>
                <a:uLnTx/>
                <a:uFillTx/>
                <a:latin typeface="Azo Sans" panose="020B0603030303020204" pitchFamily="34" charset="0"/>
                <a:ea typeface="+mn-ea"/>
                <a:cs typeface="+mn-cs"/>
              </a:rPr>
              <a:t>I increased my awareness of the environmental impact of worldwide travel and displayed a passion for this in a </a:t>
            </a:r>
            <a:r>
              <a:rPr kumimoji="0" lang="en-GB" sz="2000" b="1" i="0" u="sng" strike="noStrike" kern="0" cap="none" spc="0" normalizeH="0" baseline="0" noProof="0">
                <a:ln>
                  <a:noFill/>
                </a:ln>
                <a:solidFill>
                  <a:schemeClr val="bg2"/>
                </a:solidFill>
                <a:effectLst/>
                <a:uLnTx/>
                <a:uFillTx/>
                <a:latin typeface="Azo Sans" panose="020B0603030303020204" pitchFamily="34" charset="0"/>
                <a:ea typeface="+mn-ea"/>
                <a:cs typeface="+mn-cs"/>
              </a:rPr>
              <a:t>report on the annual carbon output of a commercial airline</a:t>
            </a:r>
            <a:r>
              <a:rPr kumimoji="0" lang="en-GB" sz="2000" i="0" u="none" strike="noStrike" kern="0" cap="none" spc="0" normalizeH="0" baseline="0" noProof="0">
                <a:ln>
                  <a:noFill/>
                </a:ln>
                <a:solidFill>
                  <a:schemeClr val="bg2"/>
                </a:solidFill>
                <a:effectLst/>
                <a:uLnTx/>
                <a:uFillTx/>
                <a:latin typeface="Azo Sans" panose="020B0603030303020204" pitchFamily="34" charset="0"/>
                <a:ea typeface="+mn-ea"/>
                <a:cs typeface="+mn-cs"/>
              </a:rPr>
              <a:t>. I also gained invaluable experience analysing emissions data, which will support my field work.’</a:t>
            </a:r>
          </a:p>
        </p:txBody>
      </p:sp>
    </p:spTree>
    <p:extLst>
      <p:ext uri="{BB962C8B-B14F-4D97-AF65-F5344CB8AC3E}">
        <p14:creationId xmlns:p14="http://schemas.microsoft.com/office/powerpoint/2010/main" val="504934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rotWithShape="1">
          <a:blip r:embed="rId3" cstate="print">
            <a:alphaModFix amt="35000"/>
            <a:extLst>
              <a:ext uri="{28A0092B-C50C-407E-A947-70E740481C1C}">
                <a14:useLocalDpi xmlns:a14="http://schemas.microsoft.com/office/drawing/2010/main" val="0"/>
              </a:ext>
            </a:extLst>
          </a:blip>
          <a:srcRect t="7909" r="13750" b="7909"/>
          <a:stretch/>
        </p:blipFill>
        <p:spPr>
          <a:xfrm>
            <a:off x="1676400" y="7070"/>
            <a:ext cx="10515600" cy="6858000"/>
          </a:xfrm>
          <a:prstGeom prst="rect">
            <a:avLst/>
          </a:prstGeom>
        </p:spPr>
      </p:pic>
      <p:sp>
        <p:nvSpPr>
          <p:cNvPr id="2" name="Rectangle 1">
            <a:extLst>
              <a:ext uri="{FF2B5EF4-FFF2-40B4-BE49-F238E27FC236}">
                <a16:creationId xmlns:a16="http://schemas.microsoft.com/office/drawing/2014/main" id="{6EB4459B-9DFD-F0FA-11A4-9FCEC4CD6DE6}"/>
              </a:ext>
            </a:extLst>
          </p:cNvPr>
          <p:cNvSpPr/>
          <p:nvPr/>
        </p:nvSpPr>
        <p:spPr>
          <a:xfrm>
            <a:off x="0" y="-14140"/>
            <a:ext cx="4713514" cy="686507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3" name="Table 2">
            <a:extLst>
              <a:ext uri="{FF2B5EF4-FFF2-40B4-BE49-F238E27FC236}">
                <a16:creationId xmlns:a16="http://schemas.microsoft.com/office/drawing/2014/main" id="{36C0EAD9-A98B-AB70-F6D7-EC62996A7491}"/>
              </a:ext>
            </a:extLst>
          </p:cNvPr>
          <p:cNvGraphicFramePr>
            <a:graphicFrameLocks noGrp="1"/>
          </p:cNvGraphicFramePr>
          <p:nvPr>
            <p:extLst>
              <p:ext uri="{D42A27DB-BD31-4B8C-83A1-F6EECF244321}">
                <p14:modId xmlns:p14="http://schemas.microsoft.com/office/powerpoint/2010/main" val="1448224267"/>
              </p:ext>
            </p:extLst>
          </p:nvPr>
        </p:nvGraphicFramePr>
        <p:xfrm>
          <a:off x="405681" y="1510313"/>
          <a:ext cx="4030005" cy="4783432"/>
        </p:xfrm>
        <a:graphic>
          <a:graphicData uri="http://schemas.openxmlformats.org/drawingml/2006/table">
            <a:tbl>
              <a:tblPr firstRow="1" bandRow="1">
                <a:tableStyleId>{073A0DAA-6AF3-43AB-8588-CEC1D06C72B9}</a:tableStyleId>
              </a:tblPr>
              <a:tblGrid>
                <a:gridCol w="1330064">
                  <a:extLst>
                    <a:ext uri="{9D8B030D-6E8A-4147-A177-3AD203B41FA5}">
                      <a16:colId xmlns:a16="http://schemas.microsoft.com/office/drawing/2014/main" val="1244125102"/>
                    </a:ext>
                  </a:extLst>
                </a:gridCol>
                <a:gridCol w="2699941">
                  <a:extLst>
                    <a:ext uri="{9D8B030D-6E8A-4147-A177-3AD203B41FA5}">
                      <a16:colId xmlns:a16="http://schemas.microsoft.com/office/drawing/2014/main" val="833236221"/>
                    </a:ext>
                  </a:extLst>
                </a:gridCol>
              </a:tblGrid>
              <a:tr h="997706">
                <a:tc>
                  <a:txBody>
                    <a:bodyPr/>
                    <a:lstStyle/>
                    <a:p>
                      <a:r>
                        <a:rPr lang="en-GB" sz="2400">
                          <a:solidFill>
                            <a:schemeClr val="tx1"/>
                          </a:solidFill>
                          <a:latin typeface="Azo Sans" panose="020B0603030303020204" pitchFamily="34" charset="0"/>
                        </a:rPr>
                        <a:t>ABC</a:t>
                      </a:r>
                    </a:p>
                  </a:txBody>
                  <a:tcPr>
                    <a:solidFill>
                      <a:schemeClr val="bg1"/>
                    </a:solidFill>
                  </a:tcPr>
                </a:tc>
                <a:tc>
                  <a:txBody>
                    <a:bodyPr/>
                    <a:lstStyle/>
                    <a:p>
                      <a:r>
                        <a:rPr lang="en-GB" sz="2400">
                          <a:solidFill>
                            <a:schemeClr val="tx1"/>
                          </a:solidFill>
                          <a:latin typeface="Azo Sans" panose="020B0603030303020204" pitchFamily="34" charset="0"/>
                        </a:rPr>
                        <a:t>Example</a:t>
                      </a:r>
                    </a:p>
                  </a:txBody>
                  <a:tcPr>
                    <a:solidFill>
                      <a:schemeClr val="bg1"/>
                    </a:solidFill>
                  </a:tcPr>
                </a:tc>
                <a:extLst>
                  <a:ext uri="{0D108BD9-81ED-4DB2-BD59-A6C34878D82A}">
                    <a16:rowId xmlns:a16="http://schemas.microsoft.com/office/drawing/2014/main" val="1138765277"/>
                  </a:ext>
                </a:extLst>
              </a:tr>
              <a:tr h="997706">
                <a:tc>
                  <a:txBody>
                    <a:bodyPr/>
                    <a:lstStyle/>
                    <a:p>
                      <a:r>
                        <a:rPr lang="en-GB" sz="2400" b="1">
                          <a:solidFill>
                            <a:schemeClr val="tx1"/>
                          </a:solidFill>
                          <a:latin typeface="Azo Sans" panose="020B0603030303020204" pitchFamily="34" charset="0"/>
                        </a:rPr>
                        <a:t>Activity</a:t>
                      </a:r>
                    </a:p>
                  </a:txBody>
                  <a:tcPr>
                    <a:solidFill>
                      <a:schemeClr val="bg1"/>
                    </a:solidFill>
                  </a:tcPr>
                </a:tc>
                <a:tc>
                  <a:txBody>
                    <a:bodyPr/>
                    <a:lstStyle/>
                    <a:p>
                      <a:r>
                        <a:rPr lang="en-GB" sz="2400">
                          <a:solidFill>
                            <a:schemeClr val="tx1"/>
                          </a:solidFill>
                          <a:latin typeface="Azo Sans" panose="020B0603030303020204" pitchFamily="34" charset="0"/>
                        </a:rPr>
                        <a:t>Prefect at school/sixth form</a:t>
                      </a:r>
                    </a:p>
                  </a:txBody>
                  <a:tcPr>
                    <a:solidFill>
                      <a:schemeClr val="bg1"/>
                    </a:solidFill>
                  </a:tcPr>
                </a:tc>
                <a:extLst>
                  <a:ext uri="{0D108BD9-81ED-4DB2-BD59-A6C34878D82A}">
                    <a16:rowId xmlns:a16="http://schemas.microsoft.com/office/drawing/2014/main" val="4018700563"/>
                  </a:ext>
                </a:extLst>
              </a:tr>
              <a:tr h="1097940">
                <a:tc>
                  <a:txBody>
                    <a:bodyPr/>
                    <a:lstStyle/>
                    <a:p>
                      <a:r>
                        <a:rPr lang="en-GB" sz="2400" b="1">
                          <a:solidFill>
                            <a:schemeClr val="tx1"/>
                          </a:solidFill>
                          <a:latin typeface="Azo Sans" panose="020B0603030303020204" pitchFamily="34" charset="0"/>
                        </a:rPr>
                        <a:t>Benefit</a:t>
                      </a:r>
                    </a:p>
                  </a:txBody>
                  <a:tcPr>
                    <a:solidFill>
                      <a:schemeClr val="bg1"/>
                    </a:solidFill>
                  </a:tcPr>
                </a:tc>
                <a:tc>
                  <a:txBody>
                    <a:bodyPr/>
                    <a:lstStyle/>
                    <a:p>
                      <a:r>
                        <a:rPr lang="en-GB" sz="2400">
                          <a:solidFill>
                            <a:schemeClr val="tx1"/>
                          </a:solidFill>
                          <a:latin typeface="Azo Sans" panose="020B0603030303020204" pitchFamily="34" charset="0"/>
                        </a:rPr>
                        <a:t>Leadership, communication,  confidence</a:t>
                      </a:r>
                      <a:br>
                        <a:rPr lang="en-GB" sz="2400">
                          <a:solidFill>
                            <a:schemeClr val="tx1"/>
                          </a:solidFill>
                          <a:latin typeface="Azo Sans" panose="020B0603030303020204" pitchFamily="34" charset="0"/>
                        </a:rPr>
                      </a:br>
                      <a:endParaRPr lang="en-GB" sz="2400">
                        <a:solidFill>
                          <a:schemeClr val="tx1"/>
                        </a:solidFill>
                        <a:latin typeface="Azo Sans" panose="020B0603030303020204" pitchFamily="34" charset="0"/>
                      </a:endParaRPr>
                    </a:p>
                  </a:txBody>
                  <a:tcPr>
                    <a:solidFill>
                      <a:schemeClr val="bg1"/>
                    </a:solidFill>
                  </a:tcPr>
                </a:tc>
                <a:extLst>
                  <a:ext uri="{0D108BD9-81ED-4DB2-BD59-A6C34878D82A}">
                    <a16:rowId xmlns:a16="http://schemas.microsoft.com/office/drawing/2014/main" val="3945646532"/>
                  </a:ext>
                </a:extLst>
              </a:tr>
              <a:tr h="1233540">
                <a:tc>
                  <a:txBody>
                    <a:bodyPr/>
                    <a:lstStyle/>
                    <a:p>
                      <a:r>
                        <a:rPr lang="en-GB" sz="2400" b="1">
                          <a:solidFill>
                            <a:schemeClr val="tx1"/>
                          </a:solidFill>
                          <a:latin typeface="Azo Sans" panose="020B0603030303020204" pitchFamily="34" charset="0"/>
                        </a:rPr>
                        <a:t>Course</a:t>
                      </a:r>
                    </a:p>
                  </a:txBody>
                  <a:tcPr>
                    <a:solidFill>
                      <a:schemeClr val="bg1"/>
                    </a:solidFill>
                  </a:tcPr>
                </a:tc>
                <a:tc>
                  <a:txBody>
                    <a:bodyPr/>
                    <a:lstStyle/>
                    <a:p>
                      <a:r>
                        <a:rPr lang="en-GB" sz="2400">
                          <a:solidFill>
                            <a:schemeClr val="tx1"/>
                          </a:solidFill>
                          <a:latin typeface="Azo Sans" panose="020B0603030303020204" pitchFamily="34" charset="0"/>
                        </a:rPr>
                        <a:t>Business</a:t>
                      </a:r>
                    </a:p>
                  </a:txBody>
                  <a:tcPr>
                    <a:solidFill>
                      <a:schemeClr val="bg1"/>
                    </a:solidFill>
                  </a:tcPr>
                </a:tc>
                <a:extLst>
                  <a:ext uri="{0D108BD9-81ED-4DB2-BD59-A6C34878D82A}">
                    <a16:rowId xmlns:a16="http://schemas.microsoft.com/office/drawing/2014/main" val="1773418291"/>
                  </a:ext>
                </a:extLst>
              </a:tr>
            </a:tbl>
          </a:graphicData>
        </a:graphic>
      </p:graphicFrame>
      <p:sp>
        <p:nvSpPr>
          <p:cNvPr id="4" name="Title 4">
            <a:extLst>
              <a:ext uri="{FF2B5EF4-FFF2-40B4-BE49-F238E27FC236}">
                <a16:creationId xmlns:a16="http://schemas.microsoft.com/office/drawing/2014/main" id="{96DE9F48-32F9-402C-3AC3-24D49D6B6348}"/>
              </a:ext>
            </a:extLst>
          </p:cNvPr>
          <p:cNvSpPr>
            <a:spLocks noGrp="1"/>
          </p:cNvSpPr>
          <p:nvPr>
            <p:ph type="title"/>
          </p:nvPr>
        </p:nvSpPr>
        <p:spPr>
          <a:xfrm>
            <a:off x="455427" y="369731"/>
            <a:ext cx="9285514" cy="1140582"/>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0" cap="none" spc="-100" normalizeH="0" baseline="0" noProof="0">
                <a:ln>
                  <a:noFill/>
                </a:ln>
                <a:effectLst/>
                <a:uLnTx/>
                <a:uFillTx/>
                <a:latin typeface="Azo Sans" panose="020B0603030303020204" pitchFamily="34" charset="0"/>
                <a:ea typeface="+mn-ea"/>
                <a:cs typeface="+mn-cs"/>
              </a:rPr>
              <a:t>Example:</a:t>
            </a:r>
            <a:endParaRPr kumimoji="0" lang="en-GB" sz="6600" b="1" i="0" u="none" strike="noStrike" kern="0" cap="none" spc="-100" normalizeH="0" baseline="0" noProof="0">
              <a:ln>
                <a:noFill/>
              </a:ln>
              <a:effectLst/>
              <a:uLnTx/>
              <a:uFillTx/>
              <a:latin typeface="Azo Sans" panose="020B0603030303020204" pitchFamily="34" charset="0"/>
              <a:ea typeface="+mn-ea"/>
              <a:cs typeface="+mn-cs"/>
            </a:endParaRPr>
          </a:p>
        </p:txBody>
      </p:sp>
      <p:sp>
        <p:nvSpPr>
          <p:cNvPr id="7" name="TextBox 6">
            <a:extLst>
              <a:ext uri="{FF2B5EF4-FFF2-40B4-BE49-F238E27FC236}">
                <a16:creationId xmlns:a16="http://schemas.microsoft.com/office/drawing/2014/main" id="{62D67B59-05ED-5E62-8916-CA99B531E98E}"/>
              </a:ext>
            </a:extLst>
          </p:cNvPr>
          <p:cNvSpPr txBox="1"/>
          <p:nvPr/>
        </p:nvSpPr>
        <p:spPr>
          <a:xfrm>
            <a:off x="5168941" y="1128804"/>
            <a:ext cx="6097772" cy="5047536"/>
          </a:xfrm>
          <a:prstGeom prst="rect">
            <a:avLst/>
          </a:prstGeom>
          <a:noFill/>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 typeface="Arial" panose="020B0604020202020204" pitchFamily="34" charset="0"/>
              <a:buNone/>
              <a:tabLst/>
              <a:defRPr/>
            </a:pPr>
            <a:r>
              <a:rPr kumimoji="0" lang="en-GB" sz="2800" b="1" i="1" u="none" strike="noStrike" kern="1400" cap="none" spc="0" normalizeH="0" baseline="0" noProof="0">
                <a:ln>
                  <a:noFill/>
                </a:ln>
                <a:effectLst/>
                <a:uLnTx/>
                <a:uFillTx/>
                <a:latin typeface="Azo Sans" panose="020B0603030303020204" pitchFamily="34" charset="0"/>
                <a:ea typeface="+mn-ea"/>
                <a:cs typeface="Arial" panose="020B0604020202020204" pitchFamily="34" charset="0"/>
              </a:rPr>
              <a:t>Now let’s format it:</a:t>
            </a:r>
          </a:p>
          <a:p>
            <a:pPr marL="0" marR="0" lvl="0" indent="0" algn="ctr" defTabSz="914400" rtl="0" eaLnBrk="1" fontAlgn="auto" latinLnBrk="0" hangingPunct="1">
              <a:lnSpc>
                <a:spcPct val="100000"/>
              </a:lnSpc>
              <a:spcBef>
                <a:spcPct val="50000"/>
              </a:spcBef>
              <a:spcAft>
                <a:spcPts val="0"/>
              </a:spcAft>
              <a:buClrTx/>
              <a:buSzTx/>
              <a:buFont typeface="Arial" panose="020B0604020202020204" pitchFamily="34" charset="0"/>
              <a:buNone/>
              <a:tabLst/>
              <a:defRPr/>
            </a:pPr>
            <a:r>
              <a:rPr kumimoji="0" lang="en-GB" sz="2800" b="1" i="0" u="none" strike="noStrike" kern="1400" cap="none" spc="0" normalizeH="0" baseline="0" noProof="0">
                <a:ln>
                  <a:noFill/>
                </a:ln>
                <a:effectLst/>
                <a:uLnTx/>
                <a:uFillTx/>
                <a:latin typeface="Azo Sans" panose="020B0603030303020204" pitchFamily="34" charset="0"/>
                <a:ea typeface="+mn-ea"/>
                <a:cs typeface="Arial" panose="020B0604020202020204" pitchFamily="34" charset="0"/>
              </a:rPr>
              <a:t>Representing the school as a prefect </a:t>
            </a:r>
            <a:r>
              <a:rPr kumimoji="0" lang="en-GB" sz="2800" i="0" u="none" strike="noStrike" kern="1400" cap="none" spc="0" normalizeH="0" baseline="0" noProof="0">
                <a:ln>
                  <a:noFill/>
                </a:ln>
                <a:effectLst/>
                <a:uLnTx/>
                <a:uFillTx/>
                <a:latin typeface="Azo Sans" panose="020B0603030303020204" pitchFamily="34" charset="0"/>
                <a:ea typeface="+mn-ea"/>
                <a:cs typeface="Arial" panose="020B0604020202020204" pitchFamily="34" charset="0"/>
              </a:rPr>
              <a:t>has allowed me to develop some key skills such as </a:t>
            </a:r>
            <a:r>
              <a:rPr kumimoji="0" lang="en-GB" sz="2800" b="1" i="0" u="none" strike="noStrike" kern="1400" cap="none" spc="0" normalizeH="0" baseline="0" noProof="0">
                <a:ln>
                  <a:noFill/>
                </a:ln>
                <a:effectLst/>
                <a:uLnTx/>
                <a:uFillTx/>
                <a:latin typeface="Azo Sans" panose="020B0603030303020204" pitchFamily="34" charset="0"/>
                <a:ea typeface="+mn-ea"/>
                <a:cs typeface="Arial" panose="020B0604020202020204" pitchFamily="34" charset="0"/>
              </a:rPr>
              <a:t>leadership and communication, as well as boosting my confidence. </a:t>
            </a:r>
            <a:r>
              <a:rPr kumimoji="0" lang="en-GB" sz="2800" i="0" u="none" strike="noStrike" kern="1400" cap="none" spc="0" normalizeH="0" baseline="0" noProof="0">
                <a:ln>
                  <a:noFill/>
                </a:ln>
                <a:effectLst/>
                <a:uLnTx/>
                <a:uFillTx/>
                <a:latin typeface="Azo Sans" panose="020B0603030303020204" pitchFamily="34" charset="0"/>
                <a:ea typeface="+mn-ea"/>
                <a:cs typeface="Arial" panose="020B0604020202020204" pitchFamily="34" charset="0"/>
              </a:rPr>
              <a:t>These are core attributes that will be required throughout a career in business when </a:t>
            </a:r>
            <a:r>
              <a:rPr kumimoji="0" lang="en-GB" sz="2800" b="1" i="0" u="none" strike="noStrike" kern="1400" cap="none" spc="0" normalizeH="0" baseline="0" noProof="0">
                <a:ln>
                  <a:noFill/>
                </a:ln>
                <a:effectLst/>
                <a:uLnTx/>
                <a:uFillTx/>
                <a:latin typeface="Azo Sans" panose="020B0603030303020204" pitchFamily="34" charset="0"/>
                <a:ea typeface="+mn-ea"/>
                <a:cs typeface="Arial" panose="020B0604020202020204" pitchFamily="34" charset="0"/>
              </a:rPr>
              <a:t>managing projects and presenting ideas as part of a consultancy team. </a:t>
            </a:r>
          </a:p>
        </p:txBody>
      </p:sp>
    </p:spTree>
    <p:extLst>
      <p:ext uri="{BB962C8B-B14F-4D97-AF65-F5344CB8AC3E}">
        <p14:creationId xmlns:p14="http://schemas.microsoft.com/office/powerpoint/2010/main" val="2800219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C9F424-EF6A-D84F-D27F-87CEBA4E66E1}"/>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rcRect t="7909" b="7909"/>
          <a:stretch/>
        </p:blipFill>
        <p:spPr>
          <a:xfrm>
            <a:off x="0" y="0"/>
            <a:ext cx="12192000" cy="6858000"/>
          </a:xfrm>
          <a:prstGeom prst="rect">
            <a:avLst/>
          </a:prstGeom>
        </p:spPr>
      </p:pic>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normAutofit fontScale="90000"/>
          </a:bodyPr>
          <a:lstStyle/>
          <a:p>
            <a:r>
              <a:rPr lang="en-GB" dirty="0"/>
              <a:t>The Personal Statement – Useful Info</a:t>
            </a:r>
          </a:p>
        </p:txBody>
      </p:sp>
      <p:pic>
        <p:nvPicPr>
          <p:cNvPr id="13" name="Picture 12">
            <a:extLst>
              <a:ext uri="{FF2B5EF4-FFF2-40B4-BE49-F238E27FC236}">
                <a16:creationId xmlns:a16="http://schemas.microsoft.com/office/drawing/2014/main" id="{FBEDAFDB-FFA2-5E41-B87B-82638344A9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1812620"/>
            <a:ext cx="409234" cy="411266"/>
          </a:xfrm>
          <a:prstGeom prst="rect">
            <a:avLst/>
          </a:prstGeom>
        </p:spPr>
      </p:pic>
      <p:pic>
        <p:nvPicPr>
          <p:cNvPr id="14" name="Picture 13">
            <a:extLst>
              <a:ext uri="{FF2B5EF4-FFF2-40B4-BE49-F238E27FC236}">
                <a16:creationId xmlns:a16="http://schemas.microsoft.com/office/drawing/2014/main" id="{BEFC96D6-4246-1FD6-21C0-79DB605774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3009453"/>
            <a:ext cx="409234" cy="411266"/>
          </a:xfrm>
          <a:prstGeom prst="rect">
            <a:avLst/>
          </a:prstGeom>
        </p:spPr>
      </p:pic>
      <p:pic>
        <p:nvPicPr>
          <p:cNvPr id="15" name="Picture 14">
            <a:extLst>
              <a:ext uri="{FF2B5EF4-FFF2-40B4-BE49-F238E27FC236}">
                <a16:creationId xmlns:a16="http://schemas.microsoft.com/office/drawing/2014/main" id="{93D8F805-BABB-9513-0527-4953E813F9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75" y="4909203"/>
            <a:ext cx="409234" cy="411266"/>
          </a:xfrm>
          <a:prstGeom prst="rect">
            <a:avLst/>
          </a:prstGeom>
        </p:spPr>
      </p:pic>
      <p:sp>
        <p:nvSpPr>
          <p:cNvPr id="16" name="TextBox 15">
            <a:extLst>
              <a:ext uri="{FF2B5EF4-FFF2-40B4-BE49-F238E27FC236}">
                <a16:creationId xmlns:a16="http://schemas.microsoft.com/office/drawing/2014/main" id="{57952486-23E6-2CA4-5255-F42F92761091}"/>
              </a:ext>
            </a:extLst>
          </p:cNvPr>
          <p:cNvSpPr txBox="1"/>
          <p:nvPr/>
        </p:nvSpPr>
        <p:spPr>
          <a:xfrm>
            <a:off x="1280515" y="1880044"/>
            <a:ext cx="742847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solidFill>
                  <a:prstClr val="white"/>
                </a:solidFill>
                <a:latin typeface="Azo Sans" panose="020B0603030303020204" pitchFamily="34" charset="0"/>
              </a:rPr>
              <a:t>UCAS has plagiarism detection software </a:t>
            </a:r>
            <a:endParaRPr kumimoji="0" lang="en-GB" sz="28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endParaRPr>
          </a:p>
        </p:txBody>
      </p:sp>
      <p:sp>
        <p:nvSpPr>
          <p:cNvPr id="17" name="TextBox 16">
            <a:extLst>
              <a:ext uri="{FF2B5EF4-FFF2-40B4-BE49-F238E27FC236}">
                <a16:creationId xmlns:a16="http://schemas.microsoft.com/office/drawing/2014/main" id="{A6DA4454-5A0F-CAFD-8455-0BED879827FB}"/>
              </a:ext>
            </a:extLst>
          </p:cNvPr>
          <p:cNvSpPr txBox="1"/>
          <p:nvPr/>
        </p:nvSpPr>
        <p:spPr>
          <a:xfrm>
            <a:off x="1280514" y="3066071"/>
            <a:ext cx="10665680"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rPr>
              <a:t>UCAS do have spelling</a:t>
            </a:r>
            <a:r>
              <a:rPr kumimoji="0" lang="en-GB" sz="2800" b="1" i="0" u="none" strike="noStrike" kern="1200" cap="none" spc="0" normalizeH="0" noProof="0" dirty="0">
                <a:ln>
                  <a:noFill/>
                </a:ln>
                <a:solidFill>
                  <a:prstClr val="white"/>
                </a:solidFill>
                <a:effectLst/>
                <a:uLnTx/>
                <a:uFillTx/>
                <a:latin typeface="Azo Sans" panose="020B0603030303020204" pitchFamily="34" charset="0"/>
                <a:ea typeface="+mn-ea"/>
                <a:cs typeface="+mn-cs"/>
              </a:rPr>
              <a:t> and grammar checks on their website – we recommend writing a draft in a separate word processor first</a:t>
            </a:r>
            <a:endParaRPr kumimoji="0" lang="en-GB" sz="28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endParaRPr>
          </a:p>
        </p:txBody>
      </p:sp>
      <p:sp>
        <p:nvSpPr>
          <p:cNvPr id="18" name="TextBox 17">
            <a:extLst>
              <a:ext uri="{FF2B5EF4-FFF2-40B4-BE49-F238E27FC236}">
                <a16:creationId xmlns:a16="http://schemas.microsoft.com/office/drawing/2014/main" id="{E8308AFD-7C74-C326-BD11-296A60E81655}"/>
              </a:ext>
            </a:extLst>
          </p:cNvPr>
          <p:cNvSpPr txBox="1"/>
          <p:nvPr/>
        </p:nvSpPr>
        <p:spPr>
          <a:xfrm>
            <a:off x="1250902" y="4843415"/>
            <a:ext cx="1076400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solidFill>
                  <a:prstClr val="white"/>
                </a:solidFill>
                <a:latin typeface="Azo Sans" panose="020B0603030303020204" pitchFamily="34" charset="0"/>
              </a:rPr>
              <a:t>Students only get ONE personal statement for their five choices</a:t>
            </a:r>
            <a:endParaRPr kumimoji="0" lang="en-GB" sz="28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endParaRPr>
          </a:p>
        </p:txBody>
      </p:sp>
    </p:spTree>
    <p:extLst>
      <p:ext uri="{BB962C8B-B14F-4D97-AF65-F5344CB8AC3E}">
        <p14:creationId xmlns:p14="http://schemas.microsoft.com/office/powerpoint/2010/main" val="2654723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D13BEBD-4B9F-3A98-95C3-67F9A5B50DCE}"/>
              </a:ext>
            </a:extLst>
          </p:cNvPr>
          <p:cNvSpPr>
            <a:spLocks noGrp="1"/>
          </p:cNvSpPr>
          <p:nvPr>
            <p:ph type="title"/>
          </p:nvPr>
        </p:nvSpPr>
        <p:spPr/>
        <p:txBody>
          <a:bodyPr/>
          <a:lstStyle/>
          <a:p>
            <a:r>
              <a:rPr lang="en-GB"/>
              <a:t>Summary</a:t>
            </a:r>
          </a:p>
        </p:txBody>
      </p:sp>
      <p:pic>
        <p:nvPicPr>
          <p:cNvPr id="2" name="Picture 1">
            <a:extLst>
              <a:ext uri="{FF2B5EF4-FFF2-40B4-BE49-F238E27FC236}">
                <a16:creationId xmlns:a16="http://schemas.microsoft.com/office/drawing/2014/main" id="{3C2F27E1-EC89-E86A-DA8F-E7898A534A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593" y="1549158"/>
            <a:ext cx="409235" cy="411267"/>
          </a:xfrm>
          <a:prstGeom prst="rect">
            <a:avLst/>
          </a:prstGeom>
        </p:spPr>
      </p:pic>
      <p:pic>
        <p:nvPicPr>
          <p:cNvPr id="3" name="Picture 2">
            <a:extLst>
              <a:ext uri="{FF2B5EF4-FFF2-40B4-BE49-F238E27FC236}">
                <a16:creationId xmlns:a16="http://schemas.microsoft.com/office/drawing/2014/main" id="{87DA30A8-8F4D-30E2-420D-0C89CD2C16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593" y="5543003"/>
            <a:ext cx="409235" cy="411267"/>
          </a:xfrm>
          <a:prstGeom prst="rect">
            <a:avLst/>
          </a:prstGeom>
        </p:spPr>
      </p:pic>
      <p:pic>
        <p:nvPicPr>
          <p:cNvPr id="4" name="Picture 3">
            <a:extLst>
              <a:ext uri="{FF2B5EF4-FFF2-40B4-BE49-F238E27FC236}">
                <a16:creationId xmlns:a16="http://schemas.microsoft.com/office/drawing/2014/main" id="{5CD1C214-9A41-4A47-F10D-34398F5046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593" y="4317640"/>
            <a:ext cx="409235" cy="411267"/>
          </a:xfrm>
          <a:prstGeom prst="rect">
            <a:avLst/>
          </a:prstGeom>
        </p:spPr>
      </p:pic>
      <p:sp>
        <p:nvSpPr>
          <p:cNvPr id="7" name="TextBox 6">
            <a:extLst>
              <a:ext uri="{FF2B5EF4-FFF2-40B4-BE49-F238E27FC236}">
                <a16:creationId xmlns:a16="http://schemas.microsoft.com/office/drawing/2014/main" id="{770E3739-F153-C6A9-CB3F-91FAD2E0CDC0}"/>
              </a:ext>
            </a:extLst>
          </p:cNvPr>
          <p:cNvSpPr txBox="1"/>
          <p:nvPr/>
        </p:nvSpPr>
        <p:spPr>
          <a:xfrm>
            <a:off x="1268625" y="1510313"/>
            <a:ext cx="6058650" cy="1200329"/>
          </a:xfrm>
          <a:prstGeom prst="rect">
            <a:avLst/>
          </a:prstGeom>
          <a:noFill/>
        </p:spPr>
        <p:txBody>
          <a:bodyPr wrap="square" rtlCol="0">
            <a:spAutoFit/>
          </a:bodyPr>
          <a:lstStyle/>
          <a:p>
            <a:pPr lvl="0">
              <a:defRPr/>
            </a:pPr>
            <a:r>
              <a:rPr lang="en-GB" sz="2400" b="1" dirty="0">
                <a:solidFill>
                  <a:prstClr val="white"/>
                </a:solidFill>
                <a:latin typeface="Azo Sans" panose="020B0603030303020204" pitchFamily="34" charset="0"/>
              </a:rPr>
              <a:t>Start jotting ideas for your personal statement and work out what’s best to include – cut out anything irrelevant!</a:t>
            </a:r>
          </a:p>
        </p:txBody>
      </p:sp>
      <p:sp>
        <p:nvSpPr>
          <p:cNvPr id="8" name="TextBox 7">
            <a:extLst>
              <a:ext uri="{FF2B5EF4-FFF2-40B4-BE49-F238E27FC236}">
                <a16:creationId xmlns:a16="http://schemas.microsoft.com/office/drawing/2014/main" id="{320FEB72-3C0E-57CE-1B31-D7412B7EC200}"/>
              </a:ext>
            </a:extLst>
          </p:cNvPr>
          <p:cNvSpPr txBox="1"/>
          <p:nvPr/>
        </p:nvSpPr>
        <p:spPr>
          <a:xfrm>
            <a:off x="1268624" y="5543003"/>
            <a:ext cx="58389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zo Sans" panose="020B0603030303020204" pitchFamily="34" charset="0"/>
                <a:ea typeface="+mn-ea"/>
                <a:cs typeface="+mn-cs"/>
              </a:rPr>
              <a:t>What are your skills? What skills will you need for your course?</a:t>
            </a:r>
          </a:p>
        </p:txBody>
      </p:sp>
      <p:sp>
        <p:nvSpPr>
          <p:cNvPr id="9" name="TextBox 8">
            <a:extLst>
              <a:ext uri="{FF2B5EF4-FFF2-40B4-BE49-F238E27FC236}">
                <a16:creationId xmlns:a16="http://schemas.microsoft.com/office/drawing/2014/main" id="{36ECA786-D2A7-5B4A-A74A-88D726FB6136}"/>
              </a:ext>
            </a:extLst>
          </p:cNvPr>
          <p:cNvSpPr txBox="1"/>
          <p:nvPr/>
        </p:nvSpPr>
        <p:spPr>
          <a:xfrm>
            <a:off x="1314346" y="4313408"/>
            <a:ext cx="57857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rPr>
              <a:t>Complete all</a:t>
            </a:r>
            <a:r>
              <a:rPr kumimoji="0" lang="en-GB" sz="2400" b="1" i="0" u="none" strike="noStrike" kern="1200" cap="none" spc="0" normalizeH="0" noProof="0" dirty="0">
                <a:ln>
                  <a:noFill/>
                </a:ln>
                <a:solidFill>
                  <a:prstClr val="white"/>
                </a:solidFill>
                <a:effectLst/>
                <a:uLnTx/>
                <a:uFillTx/>
                <a:latin typeface="Azo Sans" panose="020B0603030303020204" pitchFamily="34" charset="0"/>
                <a:ea typeface="+mn-ea"/>
                <a:cs typeface="+mn-cs"/>
              </a:rPr>
              <a:t> parts of the UCAS applications as soon as you can</a:t>
            </a:r>
            <a:endParaRPr kumimoji="0" lang="en-GB" sz="24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endParaRPr>
          </a:p>
        </p:txBody>
      </p:sp>
      <p:pic>
        <p:nvPicPr>
          <p:cNvPr id="10" name="Picture 9">
            <a:extLst>
              <a:ext uri="{FF2B5EF4-FFF2-40B4-BE49-F238E27FC236}">
                <a16:creationId xmlns:a16="http://schemas.microsoft.com/office/drawing/2014/main" id="{BCFDBF97-E3C8-89ED-1C4D-F0CA2D13D3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593" y="2933399"/>
            <a:ext cx="409235" cy="411267"/>
          </a:xfrm>
          <a:prstGeom prst="rect">
            <a:avLst/>
          </a:prstGeom>
        </p:spPr>
      </p:pic>
      <p:sp>
        <p:nvSpPr>
          <p:cNvPr id="11" name="TextBox 10">
            <a:extLst>
              <a:ext uri="{FF2B5EF4-FFF2-40B4-BE49-F238E27FC236}">
                <a16:creationId xmlns:a16="http://schemas.microsoft.com/office/drawing/2014/main" id="{957F667D-76BD-A1F5-1F76-2082E3B558E1}"/>
              </a:ext>
            </a:extLst>
          </p:cNvPr>
          <p:cNvSpPr txBox="1"/>
          <p:nvPr/>
        </p:nvSpPr>
        <p:spPr>
          <a:xfrm>
            <a:off x="1314346" y="2867613"/>
            <a:ext cx="578570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rPr>
              <a:t>Always ask people with knowledge and experience for support</a:t>
            </a:r>
            <a:r>
              <a:rPr lang="en-GB" sz="2400" b="1" dirty="0">
                <a:solidFill>
                  <a:prstClr val="white"/>
                </a:solidFill>
                <a:latin typeface="Azo Sans" panose="020B0603030303020204" pitchFamily="34" charset="0"/>
              </a:rPr>
              <a:t> - </a:t>
            </a:r>
            <a:r>
              <a:rPr kumimoji="0" lang="en-GB" sz="2400" b="1" i="0" u="none" strike="noStrike" kern="1200" cap="none" spc="0" normalizeH="0" baseline="0" noProof="0" dirty="0">
                <a:ln>
                  <a:noFill/>
                </a:ln>
                <a:solidFill>
                  <a:prstClr val="white"/>
                </a:solidFill>
                <a:effectLst/>
                <a:uLnTx/>
                <a:uFillTx/>
                <a:latin typeface="Azo Sans" panose="020B0603030303020204" pitchFamily="34" charset="0"/>
                <a:ea typeface="+mn-ea"/>
                <a:cs typeface="+mn-cs"/>
              </a:rPr>
              <a:t>but write it yourself!</a:t>
            </a:r>
          </a:p>
        </p:txBody>
      </p:sp>
      <p:pic>
        <p:nvPicPr>
          <p:cNvPr id="13" name="Picture 12" descr="A group of people posing for a photo&#10;&#10;Description automatically generated">
            <a:extLst>
              <a:ext uri="{FF2B5EF4-FFF2-40B4-BE49-F238E27FC236}">
                <a16:creationId xmlns:a16="http://schemas.microsoft.com/office/drawing/2014/main" id="{1F955F57-1602-5206-18AA-3A74634129FE}"/>
              </a:ext>
            </a:extLst>
          </p:cNvPr>
          <p:cNvPicPr>
            <a:picLocks noChangeAspect="1"/>
          </p:cNvPicPr>
          <p:nvPr/>
        </p:nvPicPr>
        <p:blipFill>
          <a:blip r:embed="rId3" cstate="print">
            <a:alphaModFix amt="85000"/>
            <a:extLst>
              <a:ext uri="{28A0092B-C50C-407E-A947-70E740481C1C}">
                <a14:useLocalDpi xmlns:a14="http://schemas.microsoft.com/office/drawing/2010/main" val="0"/>
              </a:ext>
            </a:extLst>
          </a:blip>
          <a:stretch>
            <a:fillRect/>
          </a:stretch>
        </p:blipFill>
        <p:spPr>
          <a:xfrm>
            <a:off x="7410441" y="0"/>
            <a:ext cx="4888230" cy="6858000"/>
          </a:xfrm>
          <a:prstGeom prst="rect">
            <a:avLst/>
          </a:prstGeom>
        </p:spPr>
      </p:pic>
    </p:spTree>
    <p:extLst>
      <p:ext uri="{BB962C8B-B14F-4D97-AF65-F5344CB8AC3E}">
        <p14:creationId xmlns:p14="http://schemas.microsoft.com/office/powerpoint/2010/main" val="1378600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416" t="9101" r="4745" b="11423"/>
          <a:stretch/>
        </p:blipFill>
        <p:spPr>
          <a:xfrm>
            <a:off x="-29030" y="-101600"/>
            <a:ext cx="12221029" cy="6966857"/>
          </a:xfrm>
          <a:prstGeom prst="rect">
            <a:avLst/>
          </a:prstGeom>
        </p:spPr>
      </p:pic>
      <p:pic>
        <p:nvPicPr>
          <p:cNvPr id="5" name="Picture 4"/>
          <p:cNvPicPr>
            <a:picLocks noChangeAspect="1"/>
          </p:cNvPicPr>
          <p:nvPr/>
        </p:nvPicPr>
        <p:blipFill>
          <a:blip r:embed="rId3">
            <a:clrChange>
              <a:clrFrom>
                <a:srgbClr val="030000"/>
              </a:clrFrom>
              <a:clrTo>
                <a:srgbClr val="030000">
                  <a:alpha val="0"/>
                </a:srgbClr>
              </a:clrTo>
            </a:clrChange>
          </a:blip>
          <a:stretch>
            <a:fillRect/>
          </a:stretch>
        </p:blipFill>
        <p:spPr>
          <a:xfrm>
            <a:off x="4526867" y="382554"/>
            <a:ext cx="3138266" cy="980906"/>
          </a:xfrm>
          <a:prstGeom prst="rect">
            <a:avLst/>
          </a:prstGeom>
        </p:spPr>
      </p:pic>
      <p:sp>
        <p:nvSpPr>
          <p:cNvPr id="6" name="TextBox 5"/>
          <p:cNvSpPr txBox="1"/>
          <p:nvPr/>
        </p:nvSpPr>
        <p:spPr>
          <a:xfrm>
            <a:off x="0" y="6356350"/>
            <a:ext cx="12192000" cy="461665"/>
          </a:xfrm>
          <a:prstGeom prst="rect">
            <a:avLst/>
          </a:prstGeom>
          <a:noFill/>
          <a:effectLst>
            <a:innerShdw blurRad="63500" dist="50800" dir="18900000">
              <a:prstClr val="black">
                <a:alpha val="50000"/>
              </a:prstClr>
            </a:innerShdw>
          </a:effectLst>
          <a:scene3d>
            <a:camera prst="orthographicFront"/>
            <a:lightRig rig="threePt" dir="t"/>
          </a:scene3d>
          <a:sp3d>
            <a:bevelT w="165100" prst="coolSlant"/>
          </a:sp3d>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northumbria.ac.uk</a:t>
            </a:r>
          </a:p>
        </p:txBody>
      </p:sp>
      <p:sp>
        <p:nvSpPr>
          <p:cNvPr id="7" name="TextBox 6"/>
          <p:cNvSpPr txBox="1"/>
          <p:nvPr/>
        </p:nvSpPr>
        <p:spPr>
          <a:xfrm>
            <a:off x="0" y="5269965"/>
            <a:ext cx="121920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Any Questions?</a:t>
            </a:r>
          </a:p>
        </p:txBody>
      </p:sp>
    </p:spTree>
    <p:extLst>
      <p:ext uri="{BB962C8B-B14F-4D97-AF65-F5344CB8AC3E}">
        <p14:creationId xmlns:p14="http://schemas.microsoft.com/office/powerpoint/2010/main" val="103688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hite Content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CBBD1DF4-64A6-4571-8C81-718CC3FE5FE3}" vid="{BEE52CDE-5F86-49BB-AF6B-7A5908567397}"/>
    </a:ext>
  </a:extLst>
</a:theme>
</file>

<file path=ppt/theme/theme2.xml><?xml version="1.0" encoding="utf-8"?>
<a:theme xmlns:a="http://schemas.openxmlformats.org/drawingml/2006/main" name="Black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CBBD1DF4-64A6-4571-8C81-718CC3FE5FE3}" vid="{92D32F4A-5E17-47C5-93A9-7C780A9F176A}"/>
    </a:ext>
  </a:extLst>
</a:theme>
</file>

<file path=ppt/theme/theme3.xml><?xml version="1.0" encoding="utf-8"?>
<a:theme xmlns:a="http://schemas.openxmlformats.org/drawingml/2006/main" name="Black Content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CBBD1DF4-64A6-4571-8C81-718CC3FE5FE3}" vid="{4B996614-FE77-4BD1-BC01-369E3D1614B7}"/>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fac74bd-bbeb-4121-b2d1-3b8a58bd0966">
      <UserInfo>
        <DisplayName>Henry Barnes</DisplayName>
        <AccountId>224</AccountId>
        <AccountType/>
      </UserInfo>
      <UserInfo>
        <DisplayName>Louise Jones</DisplayName>
        <AccountId>276</AccountId>
        <AccountType/>
      </UserInfo>
    </SharedWithUsers>
    <_activity xmlns="74158cc1-c6bc-4567-b1d1-d86e1b2fbbc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CE9BD206D669540AF09FF2E9C428865" ma:contentTypeVersion="18" ma:contentTypeDescription="Create a new document." ma:contentTypeScope="" ma:versionID="9694706ecb05b6559ae2aadd8031e0fe">
  <xsd:schema xmlns:xsd="http://www.w3.org/2001/XMLSchema" xmlns:xs="http://www.w3.org/2001/XMLSchema" xmlns:p="http://schemas.microsoft.com/office/2006/metadata/properties" xmlns:ns3="3fac74bd-bbeb-4121-b2d1-3b8a58bd0966" xmlns:ns4="74158cc1-c6bc-4567-b1d1-d86e1b2fbbcd" targetNamespace="http://schemas.microsoft.com/office/2006/metadata/properties" ma:root="true" ma:fieldsID="7ac25e8082b66028d4a98f88e1d2a7e6" ns3:_="" ns4:_="">
    <xsd:import namespace="3fac74bd-bbeb-4121-b2d1-3b8a58bd0966"/>
    <xsd:import namespace="74158cc1-c6bc-4567-b1d1-d86e1b2fbbc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ServiceOCR" minOccurs="0"/>
                <xsd:element ref="ns4:MediaLengthInSeconds" minOccurs="0"/>
                <xsd:element ref="ns4:_activity" minOccurs="0"/>
                <xsd:element ref="ns4:MediaServiceObjectDetectorVersions" minOccurs="0"/>
                <xsd:element ref="ns4:MediaServiceSearchPropertie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ac74bd-bbeb-4121-b2d1-3b8a58bd096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4158cc1-c6bc-4567-b1d1-d86e1b2fbbc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DBEE887-5F64-4619-9FAD-38CDF0870D72}">
  <ds:schemaRefs>
    <ds:schemaRef ds:uri="3fac74bd-bbeb-4121-b2d1-3b8a58bd0966"/>
    <ds:schemaRef ds:uri="http://schemas.microsoft.com/office/2006/documentManagement/types"/>
    <ds:schemaRef ds:uri="http://schemas.openxmlformats.org/package/2006/metadata/core-properties"/>
    <ds:schemaRef ds:uri="74158cc1-c6bc-4567-b1d1-d86e1b2fbbcd"/>
    <ds:schemaRef ds:uri="http://purl.org/dc/dcmitype/"/>
    <ds:schemaRef ds:uri="http://purl.org/dc/elements/1.1/"/>
    <ds:schemaRef ds:uri="http://schemas.microsoft.com/office/2006/metadata/properties"/>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BF57A473-4FED-4604-99DF-517AF3DD0047}">
  <ds:schemaRefs>
    <ds:schemaRef ds:uri="http://schemas.microsoft.com/sharepoint/v3/contenttype/forms"/>
  </ds:schemaRefs>
</ds:datastoreItem>
</file>

<file path=customXml/itemProps3.xml><?xml version="1.0" encoding="utf-8"?>
<ds:datastoreItem xmlns:ds="http://schemas.openxmlformats.org/officeDocument/2006/customXml" ds:itemID="{B55B97E6-8C74-4602-B73E-A28D72A34D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ac74bd-bbeb-4121-b2d1-3b8a58bd0966"/>
    <ds:schemaRef ds:uri="74158cc1-c6bc-4567-b1d1-d86e1b2fbb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TotalTime>
  <Words>920</Words>
  <Application>Microsoft Office PowerPoint</Application>
  <PresentationFormat>Widescreen</PresentationFormat>
  <Paragraphs>162</Paragraphs>
  <Slides>18</Slides>
  <Notes>5</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18</vt:i4>
      </vt:variant>
    </vt:vector>
  </HeadingPairs>
  <TitlesOfParts>
    <vt:vector size="31" baseType="lpstr">
      <vt:lpstr>Arial</vt:lpstr>
      <vt:lpstr>Azo Sans</vt:lpstr>
      <vt:lpstr>Azo Sans Black</vt:lpstr>
      <vt:lpstr>Azo Sans Light</vt:lpstr>
      <vt:lpstr>Azo Sans Thin</vt:lpstr>
      <vt:lpstr>Calibri</vt:lpstr>
      <vt:lpstr>Calibri Light</vt:lpstr>
      <vt:lpstr>Wingdings</vt:lpstr>
      <vt:lpstr>White Content Slide</vt:lpstr>
      <vt:lpstr>Black Title Slide</vt:lpstr>
      <vt:lpstr>Black Content Slide</vt:lpstr>
      <vt:lpstr>3_Office Theme</vt:lpstr>
      <vt:lpstr>6_Office Theme</vt:lpstr>
      <vt:lpstr>PowerPoint Presentation</vt:lpstr>
      <vt:lpstr>UCAS Application and  Personal Statements</vt:lpstr>
      <vt:lpstr>Where to Start?</vt:lpstr>
      <vt:lpstr>Research</vt:lpstr>
      <vt:lpstr>UCAS Application 2025</vt:lpstr>
      <vt:lpstr>UCAS Application 2025</vt:lpstr>
      <vt:lpstr>Timeline – UCAS Application</vt:lpstr>
      <vt:lpstr>The Personal Statement</vt:lpstr>
      <vt:lpstr>What is a personal statement?</vt:lpstr>
      <vt:lpstr>What do they look for?</vt:lpstr>
      <vt:lpstr>What to cover</vt:lpstr>
      <vt:lpstr>Structure: It’s as easy as ABC!</vt:lpstr>
      <vt:lpstr>Example: Educational Experiences</vt:lpstr>
      <vt:lpstr>Example: Educational Experiences</vt:lpstr>
      <vt:lpstr>Example:</vt:lpstr>
      <vt:lpstr>The Personal Statement – Useful Info</vt:lpstr>
      <vt:lpstr>Summary</vt:lpstr>
      <vt:lpstr>PowerPoint Presentation</vt:lpstr>
    </vt:vector>
  </TitlesOfParts>
  <Company>Northumbria University at Newcastle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 Waters</dc:creator>
  <cp:lastModifiedBy>Blackburn, Karen (Gosforth)</cp:lastModifiedBy>
  <cp:revision>4</cp:revision>
  <dcterms:created xsi:type="dcterms:W3CDTF">2017-06-01T11:07:56Z</dcterms:created>
  <dcterms:modified xsi:type="dcterms:W3CDTF">2024-06-05T15:46:33Z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0x0101008CE9BD206D669540AF09FF2E9C428865</vt:lpwstr>
  </property>
  <property fmtid="{D5CDD505-2E9C-101B-9397-08002B2CF9AE}" pid="3" name="MediaServiceImageTags">
    <vt:lpwstr/>
  </property>
</Properties>
</file>